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4"/>
  </p:notesMasterIdLst>
  <p:sldIdLst>
    <p:sldId id="256" r:id="rId5"/>
    <p:sldId id="1057" r:id="rId6"/>
    <p:sldId id="1110" r:id="rId7"/>
    <p:sldId id="1094" r:id="rId8"/>
    <p:sldId id="1126" r:id="rId9"/>
    <p:sldId id="1130" r:id="rId10"/>
    <p:sldId id="1125" r:id="rId11"/>
    <p:sldId id="1128" r:id="rId12"/>
    <p:sldId id="2114" r:id="rId13"/>
    <p:sldId id="2124" r:id="rId14"/>
    <p:sldId id="2116" r:id="rId15"/>
    <p:sldId id="2117" r:id="rId16"/>
    <p:sldId id="2136" r:id="rId17"/>
    <p:sldId id="2118" r:id="rId18"/>
    <p:sldId id="2119" r:id="rId19"/>
    <p:sldId id="2137" r:id="rId20"/>
    <p:sldId id="2120" r:id="rId21"/>
    <p:sldId id="2121" r:id="rId22"/>
    <p:sldId id="2143" r:id="rId23"/>
    <p:sldId id="2144" r:id="rId24"/>
    <p:sldId id="2145" r:id="rId25"/>
    <p:sldId id="2146" r:id="rId26"/>
    <p:sldId id="2147" r:id="rId27"/>
    <p:sldId id="2148" r:id="rId28"/>
    <p:sldId id="2149" r:id="rId29"/>
    <p:sldId id="2150" r:id="rId30"/>
    <p:sldId id="2151" r:id="rId31"/>
    <p:sldId id="2152" r:id="rId32"/>
    <p:sldId id="2153" r:id="rId33"/>
    <p:sldId id="2122" r:id="rId34"/>
    <p:sldId id="2154" r:id="rId35"/>
    <p:sldId id="2155" r:id="rId36"/>
    <p:sldId id="2156" r:id="rId37"/>
    <p:sldId id="2157" r:id="rId38"/>
    <p:sldId id="2158" r:id="rId39"/>
    <p:sldId id="2159" r:id="rId40"/>
    <p:sldId id="2160" r:id="rId41"/>
    <p:sldId id="2123" r:id="rId42"/>
    <p:sldId id="2138" r:id="rId43"/>
    <p:sldId id="2098" r:id="rId44"/>
    <p:sldId id="2105" r:id="rId45"/>
    <p:sldId id="2099" r:id="rId46"/>
    <p:sldId id="2103" r:id="rId47"/>
    <p:sldId id="2161" r:id="rId48"/>
    <p:sldId id="2100" r:id="rId49"/>
    <p:sldId id="2101" r:id="rId50"/>
    <p:sldId id="2102" r:id="rId51"/>
    <p:sldId id="2139" r:id="rId52"/>
    <p:sldId id="2141" r:id="rId53"/>
    <p:sldId id="1638" r:id="rId54"/>
    <p:sldId id="2125" r:id="rId55"/>
    <p:sldId id="2126" r:id="rId56"/>
    <p:sldId id="2127" r:id="rId57"/>
    <p:sldId id="2163" r:id="rId58"/>
    <p:sldId id="2162" r:id="rId59"/>
    <p:sldId id="2164" r:id="rId60"/>
    <p:sldId id="2142" r:id="rId61"/>
    <p:sldId id="2109" r:id="rId62"/>
    <p:sldId id="2111" r:id="rId63"/>
    <p:sldId id="2129" r:id="rId64"/>
    <p:sldId id="2108" r:id="rId65"/>
    <p:sldId id="2130" r:id="rId66"/>
    <p:sldId id="1742" r:id="rId67"/>
    <p:sldId id="2132" r:id="rId68"/>
    <p:sldId id="2133" r:id="rId69"/>
    <p:sldId id="2134" r:id="rId70"/>
    <p:sldId id="2135" r:id="rId71"/>
    <p:sldId id="1447" r:id="rId72"/>
    <p:sldId id="2165" r:id="rId73"/>
  </p:sldIdLst>
  <p:sldSz cx="9144000" cy="5143500" type="screen16x9"/>
  <p:notesSz cx="6858000" cy="3781425"/>
  <p:custDataLst>
    <p:tags r:id="rId7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9" autoAdjust="0"/>
    <p:restoredTop sz="78652" autoAdjust="0"/>
  </p:normalViewPr>
  <p:slideViewPr>
    <p:cSldViewPr snapToGrid="0" snapToObjects="1">
      <p:cViewPr varScale="1">
        <p:scale>
          <a:sx n="128" d="100"/>
          <a:sy n="128" d="100"/>
        </p:scale>
        <p:origin x="1024" y="16"/>
      </p:cViewPr>
      <p:guideLst>
        <p:guide orient="horz" pos="1620"/>
        <p:guide pos="2880"/>
      </p:guideLst>
    </p:cSldViewPr>
  </p:slideViewPr>
  <p:outlineViewPr>
    <p:cViewPr>
      <p:scale>
        <a:sx n="33" d="100"/>
        <a:sy n="33" d="100"/>
      </p:scale>
      <p:origin x="0" y="4512"/>
    </p:cViewPr>
  </p:outlineViewPr>
  <p:notesTextViewPr>
    <p:cViewPr>
      <p:scale>
        <a:sx n="1" d="1"/>
        <a:sy n="1" d="1"/>
      </p:scale>
      <p:origin x="0" y="0"/>
    </p:cViewPr>
  </p:notesTextViewPr>
  <p:sorterViewPr>
    <p:cViewPr>
      <p:scale>
        <a:sx n="70" d="100"/>
        <a:sy n="70" d="100"/>
      </p:scale>
      <p:origin x="0" y="7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ösel, Kevin" userId="b0f8a690-789c-4b58-97ae-d2c4ab8066fc" providerId="ADAL" clId="{1C467F96-816E-694D-B0BD-CB0B103B3600}"/>
    <pc:docChg chg="delSld modSld sldOrd">
      <pc:chgData name="Prösel, Kevin" userId="b0f8a690-789c-4b58-97ae-d2c4ab8066fc" providerId="ADAL" clId="{1C467F96-816E-694D-B0BD-CB0B103B3600}" dt="2019-05-09T09:15:35.551" v="49" actId="6549"/>
      <pc:docMkLst>
        <pc:docMk/>
      </pc:docMkLst>
      <pc:sldChg chg="modNotesTx">
        <pc:chgData name="Prösel, Kevin" userId="b0f8a690-789c-4b58-97ae-d2c4ab8066fc" providerId="ADAL" clId="{1C467F96-816E-694D-B0BD-CB0B103B3600}" dt="2019-05-09T09:15:32.570" v="47" actId="6549"/>
        <pc:sldMkLst>
          <pc:docMk/>
          <pc:sldMk cId="1014985963" sldId="1057"/>
        </pc:sldMkLst>
      </pc:sldChg>
      <pc:sldChg chg="ord modNotesTx">
        <pc:chgData name="Prösel, Kevin" userId="b0f8a690-789c-4b58-97ae-d2c4ab8066fc" providerId="ADAL" clId="{1C467F96-816E-694D-B0BD-CB0B103B3600}" dt="2019-05-09T09:15:35.551" v="49" actId="6549"/>
        <pc:sldMkLst>
          <pc:docMk/>
          <pc:sldMk cId="3292817610" sldId="1110"/>
        </pc:sldMkLst>
      </pc:sldChg>
      <pc:sldChg chg="ord">
        <pc:chgData name="Prösel, Kevin" userId="b0f8a690-789c-4b58-97ae-d2c4ab8066fc" providerId="ADAL" clId="{1C467F96-816E-694D-B0BD-CB0B103B3600}" dt="2019-05-09T09:14:24.207" v="45"/>
        <pc:sldMkLst>
          <pc:docMk/>
          <pc:sldMk cId="3416691155" sldId="1447"/>
        </pc:sldMkLst>
      </pc:sldChg>
      <pc:sldChg chg="modSp modAnim">
        <pc:chgData name="Prösel, Kevin" userId="b0f8a690-789c-4b58-97ae-d2c4ab8066fc" providerId="ADAL" clId="{1C467F96-816E-694D-B0BD-CB0B103B3600}" dt="2019-05-09T09:02:55.415" v="24" actId="167"/>
        <pc:sldMkLst>
          <pc:docMk/>
          <pc:sldMk cId="2473584895" sldId="1638"/>
        </pc:sldMkLst>
        <pc:picChg chg="mod">
          <ac:chgData name="Prösel, Kevin" userId="b0f8a690-789c-4b58-97ae-d2c4ab8066fc" providerId="ADAL" clId="{1C467F96-816E-694D-B0BD-CB0B103B3600}" dt="2019-05-09T09:02:55.415" v="24" actId="167"/>
          <ac:picMkLst>
            <pc:docMk/>
            <pc:sldMk cId="2473584895" sldId="1638"/>
            <ac:picMk id="2" creationId="{A5522C7F-0898-004F-B78D-A0CB1FD6AC7B}"/>
          </ac:picMkLst>
        </pc:picChg>
        <pc:picChg chg="mod">
          <ac:chgData name="Prösel, Kevin" userId="b0f8a690-789c-4b58-97ae-d2c4ab8066fc" providerId="ADAL" clId="{1C467F96-816E-694D-B0BD-CB0B103B3600}" dt="2019-05-09T09:02:55.415" v="24" actId="167"/>
          <ac:picMkLst>
            <pc:docMk/>
            <pc:sldMk cId="2473584895" sldId="1638"/>
            <ac:picMk id="3" creationId="{71413497-810A-8548-AFD6-22EBE95FCB59}"/>
          </ac:picMkLst>
        </pc:picChg>
        <pc:picChg chg="mod">
          <ac:chgData name="Prösel, Kevin" userId="b0f8a690-789c-4b58-97ae-d2c4ab8066fc" providerId="ADAL" clId="{1C467F96-816E-694D-B0BD-CB0B103B3600}" dt="2019-05-09T09:02:42.363" v="23" actId="167"/>
          <ac:picMkLst>
            <pc:docMk/>
            <pc:sldMk cId="2473584895" sldId="1638"/>
            <ac:picMk id="11" creationId="{C8174911-78D1-0F46-A4D7-FE3E5357D137}"/>
          </ac:picMkLst>
        </pc:picChg>
        <pc:picChg chg="mod">
          <ac:chgData name="Prösel, Kevin" userId="b0f8a690-789c-4b58-97ae-d2c4ab8066fc" providerId="ADAL" clId="{1C467F96-816E-694D-B0BD-CB0B103B3600}" dt="2019-05-09T09:02:42.363" v="23" actId="167"/>
          <ac:picMkLst>
            <pc:docMk/>
            <pc:sldMk cId="2473584895" sldId="1638"/>
            <ac:picMk id="22" creationId="{F471EC03-F527-C747-BA05-CAF65C1DA898}"/>
          </ac:picMkLst>
        </pc:picChg>
      </pc:sldChg>
      <pc:sldChg chg="modAnim">
        <pc:chgData name="Prösel, Kevin" userId="b0f8a690-789c-4b58-97ae-d2c4ab8066fc" providerId="ADAL" clId="{1C467F96-816E-694D-B0BD-CB0B103B3600}" dt="2019-05-09T09:05:34.125" v="26"/>
        <pc:sldMkLst>
          <pc:docMk/>
          <pc:sldMk cId="556715122" sldId="2111"/>
        </pc:sldMkLst>
      </pc:sldChg>
      <pc:sldChg chg="modSp">
        <pc:chgData name="Prösel, Kevin" userId="b0f8a690-789c-4b58-97ae-d2c4ab8066fc" providerId="ADAL" clId="{1C467F96-816E-694D-B0BD-CB0B103B3600}" dt="2019-05-09T09:08:23.388" v="41" actId="20577"/>
        <pc:sldMkLst>
          <pc:docMk/>
          <pc:sldMk cId="2844424884" sldId="2132"/>
        </pc:sldMkLst>
        <pc:spChg chg="mod">
          <ac:chgData name="Prösel, Kevin" userId="b0f8a690-789c-4b58-97ae-d2c4ab8066fc" providerId="ADAL" clId="{1C467F96-816E-694D-B0BD-CB0B103B3600}" dt="2019-05-09T09:08:23.388" v="41" actId="20577"/>
          <ac:spMkLst>
            <pc:docMk/>
            <pc:sldMk cId="2844424884" sldId="2132"/>
            <ac:spMk id="2" creationId="{00000000-0000-0000-0000-000000000000}"/>
          </ac:spMkLst>
        </pc:spChg>
      </pc:sldChg>
      <pc:sldChg chg="modSp">
        <pc:chgData name="Prösel, Kevin" userId="b0f8a690-789c-4b58-97ae-d2c4ab8066fc" providerId="ADAL" clId="{1C467F96-816E-694D-B0BD-CB0B103B3600}" dt="2019-05-09T09:08:33.018" v="42"/>
        <pc:sldMkLst>
          <pc:docMk/>
          <pc:sldMk cId="213672365" sldId="2133"/>
        </pc:sldMkLst>
        <pc:spChg chg="mod">
          <ac:chgData name="Prösel, Kevin" userId="b0f8a690-789c-4b58-97ae-d2c4ab8066fc" providerId="ADAL" clId="{1C467F96-816E-694D-B0BD-CB0B103B3600}" dt="2019-05-09T09:08:33.018" v="42"/>
          <ac:spMkLst>
            <pc:docMk/>
            <pc:sldMk cId="213672365" sldId="2133"/>
            <ac:spMk id="2" creationId="{00000000-0000-0000-0000-000000000000}"/>
          </ac:spMkLst>
        </pc:spChg>
      </pc:sldChg>
      <pc:sldChg chg="modSp">
        <pc:chgData name="Prösel, Kevin" userId="b0f8a690-789c-4b58-97ae-d2c4ab8066fc" providerId="ADAL" clId="{1C467F96-816E-694D-B0BD-CB0B103B3600}" dt="2019-05-09T09:08:37.323" v="43"/>
        <pc:sldMkLst>
          <pc:docMk/>
          <pc:sldMk cId="1922686547" sldId="2134"/>
        </pc:sldMkLst>
        <pc:spChg chg="mod">
          <ac:chgData name="Prösel, Kevin" userId="b0f8a690-789c-4b58-97ae-d2c4ab8066fc" providerId="ADAL" clId="{1C467F96-816E-694D-B0BD-CB0B103B3600}" dt="2019-05-09T09:08:37.323" v="43"/>
          <ac:spMkLst>
            <pc:docMk/>
            <pc:sldMk cId="1922686547" sldId="2134"/>
            <ac:spMk id="2" creationId="{00000000-0000-0000-0000-000000000000}"/>
          </ac:spMkLst>
        </pc:spChg>
      </pc:sldChg>
      <pc:sldChg chg="modSp">
        <pc:chgData name="Prösel, Kevin" userId="b0f8a690-789c-4b58-97ae-d2c4ab8066fc" providerId="ADAL" clId="{1C467F96-816E-694D-B0BD-CB0B103B3600}" dt="2019-05-09T09:08:41.208" v="44"/>
        <pc:sldMkLst>
          <pc:docMk/>
          <pc:sldMk cId="4030311617" sldId="2135"/>
        </pc:sldMkLst>
        <pc:spChg chg="mod">
          <ac:chgData name="Prösel, Kevin" userId="b0f8a690-789c-4b58-97ae-d2c4ab8066fc" providerId="ADAL" clId="{1C467F96-816E-694D-B0BD-CB0B103B3600}" dt="2019-05-09T09:08:41.208" v="44"/>
          <ac:spMkLst>
            <pc:docMk/>
            <pc:sldMk cId="4030311617" sldId="2135"/>
            <ac:spMk id="2" creationId="{00000000-0000-0000-0000-000000000000}"/>
          </ac:spMkLst>
        </pc:spChg>
      </pc:sldChg>
      <pc:sldChg chg="modSp">
        <pc:chgData name="Prösel, Kevin" userId="b0f8a690-789c-4b58-97ae-d2c4ab8066fc" providerId="ADAL" clId="{1C467F96-816E-694D-B0BD-CB0B103B3600}" dt="2019-05-09T09:01:03.804" v="20" actId="20577"/>
        <pc:sldMkLst>
          <pc:docMk/>
          <pc:sldMk cId="671750652" sldId="2141"/>
        </pc:sldMkLst>
        <pc:spChg chg="mod">
          <ac:chgData name="Prösel, Kevin" userId="b0f8a690-789c-4b58-97ae-d2c4ab8066fc" providerId="ADAL" clId="{1C467F96-816E-694D-B0BD-CB0B103B3600}" dt="2019-05-09T09:01:03.804" v="20" actId="20577"/>
          <ac:spMkLst>
            <pc:docMk/>
            <pc:sldMk cId="671750652" sldId="2141"/>
            <ac:spMk id="2" creationId="{B93A5B12-45A4-AF46-AEC2-2143325DA6DB}"/>
          </ac:spMkLst>
        </pc:spChg>
      </pc:sldChg>
      <pc:sldChg chg="modAnim">
        <pc:chgData name="Prösel, Kevin" userId="b0f8a690-789c-4b58-97ae-d2c4ab8066fc" providerId="ADAL" clId="{1C467F96-816E-694D-B0BD-CB0B103B3600}" dt="2019-05-09T09:05:05.647" v="25"/>
        <pc:sldMkLst>
          <pc:docMk/>
          <pc:sldMk cId="455885120" sldId="2142"/>
        </pc:sldMkLst>
      </pc:sldChg>
      <pc:sldChg chg="del">
        <pc:chgData name="Prösel, Kevin" userId="b0f8a690-789c-4b58-97ae-d2c4ab8066fc" providerId="ADAL" clId="{1C467F96-816E-694D-B0BD-CB0B103B3600}" dt="2019-05-09T09:14:27.325" v="46" actId="2696"/>
        <pc:sldMkLst>
          <pc:docMk/>
          <pc:sldMk cId="219189903" sldId="2143"/>
        </pc:sldMkLst>
      </pc:sldChg>
    </pc:docChg>
  </pc:docChgLst>
  <pc:docChgLst>
    <pc:chgData name="Miroshnichenko, Anastasiia" userId="S::a.miroshnichenko@saint-elmos.com::a449ac65-ec12-4b7f-b5ee-776fae221694" providerId="AD" clId="Web-{BDE224AA-DA11-8FDC-6C30-B43E83068DED}"/>
    <pc:docChg chg="modSld">
      <pc:chgData name="Miroshnichenko, Anastasiia" userId="S::a.miroshnichenko@saint-elmos.com::a449ac65-ec12-4b7f-b5ee-776fae221694" providerId="AD" clId="Web-{BDE224AA-DA11-8FDC-6C30-B43E83068DED}" dt="2019-05-10T13:16:20.156" v="19"/>
      <pc:docMkLst>
        <pc:docMk/>
      </pc:docMkLst>
      <pc:sldChg chg="modNotes">
        <pc:chgData name="Miroshnichenko, Anastasiia" userId="S::a.miroshnichenko@saint-elmos.com::a449ac65-ec12-4b7f-b5ee-776fae221694" providerId="AD" clId="Web-{BDE224AA-DA11-8FDC-6C30-B43E83068DED}" dt="2019-05-10T13:12:48.586" v="0"/>
        <pc:sldMkLst>
          <pc:docMk/>
          <pc:sldMk cId="2052592308" sldId="256"/>
        </pc:sldMkLst>
      </pc:sldChg>
      <pc:sldChg chg="modNotes">
        <pc:chgData name="Miroshnichenko, Anastasiia" userId="S::a.miroshnichenko@saint-elmos.com::a449ac65-ec12-4b7f-b5ee-776fae221694" providerId="AD" clId="Web-{BDE224AA-DA11-8FDC-6C30-B43E83068DED}" dt="2019-05-10T13:13:41.869" v="4"/>
        <pc:sldMkLst>
          <pc:docMk/>
          <pc:sldMk cId="1014985963" sldId="1057"/>
        </pc:sldMkLst>
      </pc:sldChg>
      <pc:sldChg chg="modNotes">
        <pc:chgData name="Miroshnichenko, Anastasiia" userId="S::a.miroshnichenko@saint-elmos.com::a449ac65-ec12-4b7f-b5ee-776fae221694" providerId="AD" clId="Web-{BDE224AA-DA11-8FDC-6C30-B43E83068DED}" dt="2019-05-10T13:15:07.809" v="6"/>
        <pc:sldMkLst>
          <pc:docMk/>
          <pc:sldMk cId="2544622143" sldId="1094"/>
        </pc:sldMkLst>
      </pc:sldChg>
      <pc:sldChg chg="modNotes">
        <pc:chgData name="Miroshnichenko, Anastasiia" userId="S::a.miroshnichenko@saint-elmos.com::a449ac65-ec12-4b7f-b5ee-776fae221694" providerId="AD" clId="Web-{BDE224AA-DA11-8FDC-6C30-B43E83068DED}" dt="2019-05-10T13:14:20.276" v="5"/>
        <pc:sldMkLst>
          <pc:docMk/>
          <pc:sldMk cId="3292817610" sldId="1110"/>
        </pc:sldMkLst>
      </pc:sldChg>
      <pc:sldChg chg="modNotes">
        <pc:chgData name="Miroshnichenko, Anastasiia" userId="S::a.miroshnichenko@saint-elmos.com::a449ac65-ec12-4b7f-b5ee-776fae221694" providerId="AD" clId="Web-{BDE224AA-DA11-8FDC-6C30-B43E83068DED}" dt="2019-05-10T13:16:01.436" v="14"/>
        <pc:sldMkLst>
          <pc:docMk/>
          <pc:sldMk cId="927425443" sldId="1125"/>
        </pc:sldMkLst>
      </pc:sldChg>
      <pc:sldChg chg="modNotes">
        <pc:chgData name="Miroshnichenko, Anastasiia" userId="S::a.miroshnichenko@saint-elmos.com::a449ac65-ec12-4b7f-b5ee-776fae221694" providerId="AD" clId="Web-{BDE224AA-DA11-8FDC-6C30-B43E83068DED}" dt="2019-05-10T13:15:24.935" v="10"/>
        <pc:sldMkLst>
          <pc:docMk/>
          <pc:sldMk cId="604779634" sldId="1126"/>
        </pc:sldMkLst>
      </pc:sldChg>
      <pc:sldChg chg="addSp delSp modSp modNotes">
        <pc:chgData name="Miroshnichenko, Anastasiia" userId="S::a.miroshnichenko@saint-elmos.com::a449ac65-ec12-4b7f-b5ee-776fae221694" providerId="AD" clId="Web-{BDE224AA-DA11-8FDC-6C30-B43E83068DED}" dt="2019-05-10T13:16:20.156" v="19"/>
        <pc:sldMkLst>
          <pc:docMk/>
          <pc:sldMk cId="1366794127" sldId="1128"/>
        </pc:sldMkLst>
        <pc:spChg chg="add del mod">
          <ac:chgData name="Miroshnichenko, Anastasiia" userId="S::a.miroshnichenko@saint-elmos.com::a449ac65-ec12-4b7f-b5ee-776fae221694" providerId="AD" clId="Web-{BDE224AA-DA11-8FDC-6C30-B43E83068DED}" dt="2019-05-10T13:16:16.062" v="18"/>
          <ac:spMkLst>
            <pc:docMk/>
            <pc:sldMk cId="1366794127" sldId="1128"/>
            <ac:spMk id="3" creationId="{7DFEA227-76A2-4ED2-A731-7D95325E9102}"/>
          </ac:spMkLst>
        </pc:spChg>
      </pc:sldChg>
      <pc:sldChg chg="modNotes">
        <pc:chgData name="Miroshnichenko, Anastasiia" userId="S::a.miroshnichenko@saint-elmos.com::a449ac65-ec12-4b7f-b5ee-776fae221694" providerId="AD" clId="Web-{BDE224AA-DA11-8FDC-6C30-B43E83068DED}" dt="2019-05-10T13:15:50.748" v="13"/>
        <pc:sldMkLst>
          <pc:docMk/>
          <pc:sldMk cId="551678276" sldId="1130"/>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6B24B2-03ED-4D72-9038-EE6E4F597B5D}" type="datetimeFigureOut">
              <a:rPr lang="de-DE" smtClean="0"/>
              <a:pPr/>
              <a:t>17.05.19</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9B782C-E20D-4B98-8B11-3CA3B706E0F4}" type="slidenum">
              <a:rPr lang="de-DE" smtClean="0"/>
              <a:pPr/>
              <a:t>‹#›</a:t>
            </a:fld>
            <a:endParaRPr lang="de-DE"/>
          </a:p>
        </p:txBody>
      </p:sp>
    </p:spTree>
    <p:extLst>
      <p:ext uri="{BB962C8B-B14F-4D97-AF65-F5344CB8AC3E}">
        <p14:creationId xmlns:p14="http://schemas.microsoft.com/office/powerpoint/2010/main" val="880389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dirty="0"/>
              <a:t>The </a:t>
            </a:r>
            <a:r>
              <a:rPr lang="de-DE" sz="1800" dirty="0" err="1"/>
              <a:t>world</a:t>
            </a:r>
            <a:r>
              <a:rPr lang="de-DE" sz="1800" dirty="0"/>
              <a:t> </a:t>
            </a:r>
            <a:r>
              <a:rPr lang="de-DE" sz="1800" dirty="0" err="1"/>
              <a:t>of</a:t>
            </a:r>
            <a:r>
              <a:rPr lang="de-DE" sz="1800" dirty="0"/>
              <a:t> </a:t>
            </a:r>
            <a:r>
              <a:rPr lang="de-DE" sz="1800" dirty="0" err="1"/>
              <a:t>technology</a:t>
            </a:r>
            <a:r>
              <a:rPr lang="de-DE" sz="1800" dirty="0"/>
              <a:t> </a:t>
            </a:r>
            <a:r>
              <a:rPr lang="de-DE" sz="1800" dirty="0" err="1"/>
              <a:t>is</a:t>
            </a:r>
            <a:r>
              <a:rPr lang="de-DE" sz="1800" dirty="0"/>
              <a:t> </a:t>
            </a:r>
            <a:r>
              <a:rPr lang="de-DE" sz="1800" dirty="0" err="1"/>
              <a:t>moving</a:t>
            </a:r>
            <a:r>
              <a:rPr lang="de-DE" sz="1800" dirty="0"/>
              <a:t> </a:t>
            </a:r>
            <a:r>
              <a:rPr lang="de-DE" sz="1800" dirty="0" err="1"/>
              <a:t>very</a:t>
            </a:r>
            <a:r>
              <a:rPr lang="de-DE" sz="1800" dirty="0"/>
              <a:t> fast. </a:t>
            </a:r>
            <a:r>
              <a:rPr lang="de-DE" sz="1800" dirty="0" err="1"/>
              <a:t>You</a:t>
            </a:r>
            <a:r>
              <a:rPr lang="de-DE" sz="1800" dirty="0"/>
              <a:t> </a:t>
            </a:r>
            <a:r>
              <a:rPr lang="de-DE" sz="1800" dirty="0" err="1"/>
              <a:t>have</a:t>
            </a:r>
            <a:r>
              <a:rPr lang="de-DE" sz="1800" dirty="0"/>
              <a:t> </a:t>
            </a:r>
            <a:r>
              <a:rPr lang="de-DE" sz="1800" dirty="0" err="1"/>
              <a:t>heard</a:t>
            </a:r>
            <a:r>
              <a:rPr lang="de-DE" sz="1800" dirty="0"/>
              <a:t> </a:t>
            </a:r>
            <a:r>
              <a:rPr lang="de-DE" sz="1800" dirty="0" err="1"/>
              <a:t>that</a:t>
            </a:r>
            <a:r>
              <a:rPr lang="de-DE" sz="1800" dirty="0"/>
              <a:t> AR </a:t>
            </a:r>
            <a:r>
              <a:rPr lang="de-DE" sz="1800" dirty="0" err="1"/>
              <a:t>is</a:t>
            </a:r>
            <a:r>
              <a:rPr lang="de-DE" sz="1800" dirty="0"/>
              <a:t> </a:t>
            </a:r>
            <a:r>
              <a:rPr lang="de-DE" sz="1800" dirty="0" err="1"/>
              <a:t>said</a:t>
            </a:r>
            <a:r>
              <a:rPr lang="de-DE" sz="1800" dirty="0"/>
              <a:t> </a:t>
            </a:r>
            <a:r>
              <a:rPr lang="de-DE" sz="1800" dirty="0" err="1"/>
              <a:t>to</a:t>
            </a:r>
            <a:r>
              <a:rPr lang="de-DE" sz="1800" dirty="0"/>
              <a:t> </a:t>
            </a:r>
            <a:r>
              <a:rPr lang="de-DE" sz="1800" dirty="0" err="1"/>
              <a:t>be</a:t>
            </a:r>
            <a:r>
              <a:rPr lang="de-DE" sz="1800" dirty="0"/>
              <a:t> </a:t>
            </a:r>
            <a:r>
              <a:rPr lang="de-DE" sz="1800" dirty="0" err="1"/>
              <a:t>the</a:t>
            </a:r>
            <a:r>
              <a:rPr lang="de-DE" sz="1800" dirty="0"/>
              <a:t> </a:t>
            </a:r>
            <a:r>
              <a:rPr lang="de-DE" sz="1800" dirty="0" err="1"/>
              <a:t>next</a:t>
            </a:r>
            <a:r>
              <a:rPr lang="de-DE" sz="1800" dirty="0"/>
              <a:t> </a:t>
            </a:r>
            <a:r>
              <a:rPr lang="de-DE" sz="1800" dirty="0" err="1"/>
              <a:t>big</a:t>
            </a:r>
            <a:r>
              <a:rPr lang="de-DE" sz="1800" dirty="0"/>
              <a:t> </a:t>
            </a:r>
            <a:r>
              <a:rPr lang="de-DE" sz="1800" dirty="0" err="1"/>
              <a:t>thing</a:t>
            </a:r>
            <a:r>
              <a:rPr lang="de-DE" sz="1800" dirty="0"/>
              <a:t> – </a:t>
            </a:r>
            <a:r>
              <a:rPr lang="de-DE" sz="1800" dirty="0" err="1"/>
              <a:t>and</a:t>
            </a:r>
            <a:r>
              <a:rPr lang="de-DE" sz="1800" dirty="0"/>
              <a:t> </a:t>
            </a:r>
            <a:r>
              <a:rPr lang="de-DE" sz="1800" dirty="0" err="1"/>
              <a:t>yet</a:t>
            </a:r>
            <a:r>
              <a:rPr lang="de-DE" sz="1800" dirty="0"/>
              <a:t> </a:t>
            </a:r>
            <a:r>
              <a:rPr lang="de-DE" sz="1800" dirty="0" err="1"/>
              <a:t>we</a:t>
            </a:r>
            <a:r>
              <a:rPr lang="de-DE" sz="1800" dirty="0"/>
              <a:t> </a:t>
            </a:r>
            <a:r>
              <a:rPr lang="de-DE" sz="1800" dirty="0" err="1"/>
              <a:t>already</a:t>
            </a:r>
            <a:r>
              <a:rPr lang="de-DE" sz="1800" dirty="0"/>
              <a:t> </a:t>
            </a:r>
            <a:r>
              <a:rPr lang="de-DE" sz="1800" dirty="0" err="1"/>
              <a:t>have</a:t>
            </a:r>
            <a:r>
              <a:rPr lang="de-DE" sz="1800" dirty="0"/>
              <a:t> a </a:t>
            </a:r>
            <a:r>
              <a:rPr lang="de-DE" sz="1800" dirty="0" err="1"/>
              <a:t>new</a:t>
            </a:r>
            <a:r>
              <a:rPr lang="de-DE" sz="1800" dirty="0"/>
              <a:t> </a:t>
            </a:r>
            <a:r>
              <a:rPr lang="de-DE" sz="1800" dirty="0" err="1"/>
              <a:t>topic</a:t>
            </a:r>
            <a:r>
              <a:rPr lang="de-DE" sz="1800" dirty="0"/>
              <a:t> </a:t>
            </a:r>
            <a:r>
              <a:rPr lang="de-DE" sz="1800" dirty="0" err="1"/>
              <a:t>popping</a:t>
            </a:r>
            <a:r>
              <a:rPr lang="de-DE" sz="1800" dirty="0"/>
              <a:t> </a:t>
            </a:r>
            <a:r>
              <a:rPr lang="de-DE" sz="1800" dirty="0" err="1"/>
              <a:t>up</a:t>
            </a:r>
            <a:r>
              <a:rPr lang="de-DE" sz="1800" dirty="0"/>
              <a:t>: Web-AR: </a:t>
            </a:r>
            <a:r>
              <a:rPr lang="de-DE" sz="1800" dirty="0" err="1"/>
              <a:t>the</a:t>
            </a:r>
            <a:r>
              <a:rPr lang="de-DE" sz="1800" dirty="0"/>
              <a:t> power </a:t>
            </a:r>
            <a:r>
              <a:rPr lang="de-DE" sz="1800" dirty="0" err="1"/>
              <a:t>of</a:t>
            </a:r>
            <a:r>
              <a:rPr lang="de-DE" sz="1800" dirty="0"/>
              <a:t> AR </a:t>
            </a:r>
            <a:r>
              <a:rPr lang="de-DE" sz="1800" dirty="0" err="1"/>
              <a:t>without</a:t>
            </a:r>
            <a:r>
              <a:rPr lang="de-DE" sz="1800" dirty="0"/>
              <a:t> </a:t>
            </a:r>
            <a:r>
              <a:rPr lang="de-DE" sz="1800" dirty="0" err="1"/>
              <a:t>the</a:t>
            </a:r>
            <a:r>
              <a:rPr lang="de-DE" sz="1800" dirty="0"/>
              <a:t> </a:t>
            </a:r>
            <a:r>
              <a:rPr lang="de-DE" sz="1800" dirty="0" err="1"/>
              <a:t>need</a:t>
            </a:r>
            <a:r>
              <a:rPr lang="de-DE" sz="1800" dirty="0"/>
              <a:t> </a:t>
            </a:r>
            <a:r>
              <a:rPr lang="de-DE" sz="1800" dirty="0" err="1"/>
              <a:t>for</a:t>
            </a:r>
            <a:r>
              <a:rPr lang="de-DE" sz="1800" dirty="0"/>
              <a:t> an </a:t>
            </a:r>
            <a:r>
              <a:rPr lang="de-DE" sz="1800" dirty="0" err="1"/>
              <a:t>Application</a:t>
            </a:r>
            <a:r>
              <a:rPr lang="de-DE" sz="1800" dirty="0"/>
              <a:t>.</a:t>
            </a:r>
            <a:endParaRPr lang="en-US" sz="1800" dirty="0">
              <a:ea typeface="+mn-ea"/>
              <a:cs typeface="+mn-cs"/>
            </a:endParaRPr>
          </a:p>
        </p:txBody>
      </p:sp>
      <p:sp>
        <p:nvSpPr>
          <p:cNvPr id="4" name="Foliennummernplatzhalter 3"/>
          <p:cNvSpPr>
            <a:spLocks noGrp="1"/>
          </p:cNvSpPr>
          <p:nvPr>
            <p:ph type="sldNum" sz="quarter" idx="10"/>
          </p:nvPr>
        </p:nvSpPr>
        <p:spPr/>
        <p:txBody>
          <a:bodyPr/>
          <a:lstStyle/>
          <a:p>
            <a:fld id="{1D9B782C-E20D-4B98-8B11-3CA3B706E0F4}" type="slidenum">
              <a:rPr lang="de-DE" smtClean="0"/>
              <a:pPr/>
              <a:t>1</a:t>
            </a:fld>
            <a:endParaRPr lang="de-DE"/>
          </a:p>
        </p:txBody>
      </p:sp>
    </p:spTree>
    <p:extLst>
      <p:ext uri="{BB962C8B-B14F-4D97-AF65-F5344CB8AC3E}">
        <p14:creationId xmlns:p14="http://schemas.microsoft.com/office/powerpoint/2010/main" val="2412391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Augmented</a:t>
            </a:r>
            <a:r>
              <a:rPr lang="de-DE" sz="1200" kern="1200" dirty="0">
                <a:solidFill>
                  <a:schemeClr val="tx1"/>
                </a:solidFill>
                <a:effectLst/>
                <a:latin typeface="+mn-lt"/>
                <a:ea typeface="+mn-ea"/>
                <a:cs typeface="+mn-cs"/>
              </a:rPr>
              <a:t> Reality </a:t>
            </a:r>
            <a:r>
              <a:rPr lang="de-DE" sz="1200" kern="1200" dirty="0" err="1">
                <a:solidFill>
                  <a:schemeClr val="tx1"/>
                </a:solidFill>
                <a:effectLst/>
                <a:latin typeface="+mn-lt"/>
                <a:ea typeface="+mn-ea"/>
                <a:cs typeface="+mn-cs"/>
              </a:rPr>
              <a:t>means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superimpose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vision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environment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virtual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layer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information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think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Pokemon</a:t>
            </a:r>
            <a:r>
              <a:rPr lang="de-DE" sz="1200" kern="1200" dirty="0">
                <a:solidFill>
                  <a:schemeClr val="tx1"/>
                </a:solidFill>
                <a:effectLst/>
                <a:latin typeface="+mn-lt"/>
                <a:ea typeface="+mn-ea"/>
                <a:cs typeface="+mn-cs"/>
              </a:rPr>
              <a:t> Go, </a:t>
            </a:r>
            <a:r>
              <a:rPr lang="de-DE" sz="1200" kern="1200" dirty="0" err="1">
                <a:solidFill>
                  <a:schemeClr val="tx1"/>
                </a:solidFill>
                <a:effectLst/>
                <a:latin typeface="+mn-lt"/>
                <a:ea typeface="+mn-ea"/>
                <a:cs typeface="+mn-cs"/>
              </a:rPr>
              <a:t>right</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Web-AR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exactly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same – but </a:t>
            </a:r>
            <a:r>
              <a:rPr lang="de-DE" sz="1200" kern="1200" dirty="0" err="1">
                <a:solidFill>
                  <a:schemeClr val="tx1"/>
                </a:solidFill>
                <a:effectLst/>
                <a:latin typeface="+mn-lt"/>
                <a:ea typeface="+mn-ea"/>
                <a:cs typeface="+mn-cs"/>
              </a:rPr>
              <a:t>without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dedicated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applications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runs</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mobile </a:t>
            </a:r>
            <a:r>
              <a:rPr lang="de-DE" sz="1200" kern="1200" dirty="0" err="1">
                <a:solidFill>
                  <a:schemeClr val="tx1"/>
                </a:solidFill>
                <a:effectLst/>
                <a:latin typeface="+mn-lt"/>
                <a:ea typeface="+mn-ea"/>
                <a:cs typeface="+mn-cs"/>
              </a:rPr>
              <a:t>browser</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Mobile </a:t>
            </a:r>
            <a:r>
              <a:rPr lang="de-DE" sz="1200" kern="1200" dirty="0" err="1">
                <a:solidFill>
                  <a:schemeClr val="tx1"/>
                </a:solidFill>
                <a:effectLst/>
                <a:latin typeface="+mn-lt"/>
                <a:ea typeface="+mn-ea"/>
                <a:cs typeface="+mn-cs"/>
              </a:rPr>
              <a:t>devices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able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create</a:t>
            </a:r>
            <a:r>
              <a:rPr lang="de-DE" sz="1200" kern="1200" dirty="0">
                <a:solidFill>
                  <a:schemeClr val="tx1"/>
                </a:solidFill>
                <a:effectLst/>
                <a:latin typeface="+mn-lt"/>
                <a:ea typeface="+mn-ea"/>
                <a:cs typeface="+mn-cs"/>
              </a:rPr>
              <a:t> AR-</a:t>
            </a:r>
            <a:r>
              <a:rPr lang="de-DE" sz="1200" kern="1200" dirty="0" err="1">
                <a:solidFill>
                  <a:schemeClr val="tx1"/>
                </a:solidFill>
                <a:effectLst/>
                <a:latin typeface="+mn-lt"/>
                <a:ea typeface="+mn-ea"/>
                <a:cs typeface="+mn-cs"/>
              </a:rPr>
              <a:t>Experiences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cameras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motion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orientation</a:t>
            </a:r>
            <a:r>
              <a:rPr lang="de-DE" sz="1200" kern="1200" dirty="0">
                <a:solidFill>
                  <a:schemeClr val="tx1"/>
                </a:solidFill>
                <a:effectLst/>
                <a:latin typeface="+mn-lt"/>
                <a:ea typeface="+mn-ea"/>
                <a:cs typeface="+mn-cs"/>
              </a:rPr>
              <a:t>-sensors.</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Look,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create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holograms</a:t>
            </a:r>
            <a:r>
              <a:rPr lang="de-DE" sz="1200" kern="1200" dirty="0">
                <a:solidFill>
                  <a:schemeClr val="tx1"/>
                </a:solidFill>
                <a:effectLst/>
                <a:latin typeface="+mn-lt"/>
                <a:ea typeface="+mn-ea"/>
                <a:cs typeface="+mn-cs"/>
              </a:rPr>
              <a:t> on </a:t>
            </a:r>
            <a:r>
              <a:rPr lang="de-DE" sz="1200" kern="1200" dirty="0" err="1">
                <a:solidFill>
                  <a:schemeClr val="tx1"/>
                </a:solidFill>
                <a:effectLst/>
                <a:latin typeface="+mn-lt"/>
                <a:ea typeface="+mn-ea"/>
                <a:cs typeface="+mn-cs"/>
              </a:rPr>
              <a:t>businesscards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meet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later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mine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my</a:t>
            </a:r>
            <a:r>
              <a:rPr lang="de-DE" sz="1200" kern="1200">
                <a:solidFill>
                  <a:schemeClr val="tx1"/>
                </a:solidFill>
                <a:effectLst/>
                <a:latin typeface="+mn-lt"/>
                <a:ea typeface="+mn-ea"/>
                <a:cs typeface="+mn-cs"/>
              </a:rPr>
              <a:t> boss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markers</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create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ar-experiences</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space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without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markers</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10</a:t>
            </a:fld>
            <a:endParaRPr lang="de-DE"/>
          </a:p>
        </p:txBody>
      </p:sp>
    </p:spTree>
    <p:extLst>
      <p:ext uri="{BB962C8B-B14F-4D97-AF65-F5344CB8AC3E}">
        <p14:creationId xmlns:p14="http://schemas.microsoft.com/office/powerpoint/2010/main" val="4248733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Where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start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go</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All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know</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basics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HTML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bit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JavaScript. </a:t>
            </a:r>
            <a:r>
              <a:rPr lang="de-DE" sz="1200" kern="1200" dirty="0" err="1">
                <a:solidFill>
                  <a:schemeClr val="tx1"/>
                </a:solidFill>
                <a:effectLst/>
                <a:latin typeface="+mn-lt"/>
                <a:ea typeface="+mn-ea"/>
                <a:cs typeface="+mn-cs"/>
              </a:rPr>
              <a:t>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sound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familiar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right</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First,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find out </a:t>
            </a:r>
            <a:r>
              <a:rPr lang="de-DE" sz="1200" kern="1200" dirty="0" err="1">
                <a:solidFill>
                  <a:schemeClr val="tx1"/>
                </a:solidFill>
                <a:effectLst/>
                <a:latin typeface="+mn-lt"/>
                <a:ea typeface="+mn-ea"/>
                <a:cs typeface="+mn-cs"/>
              </a:rPr>
              <a:t>how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create</a:t>
            </a:r>
            <a:r>
              <a:rPr lang="de-DE" sz="1200" kern="1200" dirty="0">
                <a:solidFill>
                  <a:schemeClr val="tx1"/>
                </a:solidFill>
                <a:effectLst/>
                <a:latin typeface="+mn-lt"/>
                <a:ea typeface="+mn-ea"/>
                <a:cs typeface="+mn-cs"/>
              </a:rPr>
              <a:t> a 3D </a:t>
            </a:r>
            <a:r>
              <a:rPr lang="de-DE" sz="1200" kern="1200" dirty="0" err="1">
                <a:solidFill>
                  <a:schemeClr val="tx1"/>
                </a:solidFill>
                <a:effectLst/>
                <a:latin typeface="+mn-lt"/>
                <a:ea typeface="+mn-ea"/>
                <a:cs typeface="+mn-cs"/>
              </a:rPr>
              <a:t>world</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web </a:t>
            </a:r>
            <a:r>
              <a:rPr lang="de-DE" sz="1200" kern="1200" dirty="0" err="1">
                <a:solidFill>
                  <a:schemeClr val="tx1"/>
                </a:solidFill>
                <a:effectLst/>
                <a:latin typeface="+mn-lt"/>
                <a:ea typeface="+mn-ea"/>
                <a:cs typeface="+mn-cs"/>
              </a:rPr>
              <a:t>environment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Luckily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someone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already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11</a:t>
            </a:fld>
            <a:endParaRPr lang="de-DE"/>
          </a:p>
        </p:txBody>
      </p:sp>
    </p:spTree>
    <p:extLst>
      <p:ext uri="{BB962C8B-B14F-4D97-AF65-F5344CB8AC3E}">
        <p14:creationId xmlns:p14="http://schemas.microsoft.com/office/powerpoint/2010/main" val="363313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The Web Graphics Library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Javascript</a:t>
            </a:r>
            <a:r>
              <a:rPr lang="de-DE" sz="1200" kern="1200" dirty="0">
                <a:solidFill>
                  <a:schemeClr val="tx1"/>
                </a:solidFill>
                <a:effectLst/>
                <a:latin typeface="+mn-lt"/>
                <a:ea typeface="+mn-ea"/>
                <a:cs typeface="+mn-cs"/>
              </a:rPr>
              <a:t> API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interactive</a:t>
            </a:r>
            <a:r>
              <a:rPr lang="de-DE" sz="1200" kern="1200" dirty="0">
                <a:solidFill>
                  <a:schemeClr val="tx1"/>
                </a:solidFill>
                <a:effectLst/>
                <a:latin typeface="+mn-lt"/>
                <a:ea typeface="+mn-ea"/>
                <a:cs typeface="+mn-cs"/>
              </a:rPr>
              <a:t> 2D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3D </a:t>
            </a:r>
            <a:r>
              <a:rPr lang="de-DE" sz="1200" kern="1200" dirty="0" err="1">
                <a:solidFill>
                  <a:schemeClr val="tx1"/>
                </a:solidFill>
                <a:effectLst/>
                <a:latin typeface="+mn-lt"/>
                <a:ea typeface="+mn-ea"/>
                <a:cs typeface="+mn-cs"/>
              </a:rPr>
              <a:t>graphics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within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compatible</a:t>
            </a:r>
            <a:r>
              <a:rPr lang="de-DE" sz="1200" kern="1200" dirty="0">
                <a:solidFill>
                  <a:schemeClr val="tx1"/>
                </a:solidFill>
                <a:effectLst/>
                <a:latin typeface="+mn-lt"/>
                <a:ea typeface="+mn-ea"/>
                <a:cs typeface="+mn-cs"/>
              </a:rPr>
              <a:t> web </a:t>
            </a:r>
            <a:r>
              <a:rPr lang="de-DE" sz="1200" kern="1200" dirty="0" err="1">
                <a:solidFill>
                  <a:schemeClr val="tx1"/>
                </a:solidFill>
                <a:effectLst/>
                <a:latin typeface="+mn-lt"/>
                <a:ea typeface="+mn-ea"/>
                <a:cs typeface="+mn-cs"/>
              </a:rPr>
              <a:t>browser</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without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additional </a:t>
            </a:r>
            <a:r>
              <a:rPr lang="de-DE" sz="1200" kern="1200" dirty="0" err="1">
                <a:solidFill>
                  <a:schemeClr val="tx1"/>
                </a:solidFill>
                <a:effectLst/>
                <a:latin typeface="+mn-lt"/>
                <a:ea typeface="+mn-ea"/>
                <a:cs typeface="+mn-cs"/>
              </a:rPr>
              <a:t>plugins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based</a:t>
            </a:r>
            <a:r>
              <a:rPr lang="de-DE" sz="1200" kern="1200" dirty="0">
                <a:solidFill>
                  <a:schemeClr val="tx1"/>
                </a:solidFill>
                <a:effectLst/>
                <a:latin typeface="+mn-lt"/>
                <a:ea typeface="+mn-ea"/>
                <a:cs typeface="+mn-cs"/>
              </a:rPr>
              <a:t> on OpenGL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HTML5 </a:t>
            </a:r>
            <a:r>
              <a:rPr lang="de-DE" sz="1200" kern="1200" dirty="0" err="1">
                <a:solidFill>
                  <a:schemeClr val="tx1"/>
                </a:solidFill>
                <a:effectLst/>
                <a:latin typeface="+mn-lt"/>
                <a:ea typeface="+mn-ea"/>
                <a:cs typeface="+mn-cs"/>
              </a:rPr>
              <a:t>canvas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element</a:t>
            </a:r>
            <a:r>
              <a:rPr lang="de-DE"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1D9B782C-E20D-4B98-8B11-3CA3B706E0F4}" type="slidenum">
              <a:rPr lang="de-DE" smtClean="0"/>
              <a:pPr/>
              <a:t>12</a:t>
            </a:fld>
            <a:endParaRPr lang="de-DE"/>
          </a:p>
        </p:txBody>
      </p:sp>
    </p:spTree>
    <p:extLst>
      <p:ext uri="{BB962C8B-B14F-4D97-AF65-F5344CB8AC3E}">
        <p14:creationId xmlns:p14="http://schemas.microsoft.com/office/powerpoint/2010/main" val="245509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Because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The </a:t>
            </a:r>
            <a:r>
              <a:rPr lang="de-DE" sz="1200" kern="1200" dirty="0" err="1">
                <a:solidFill>
                  <a:schemeClr val="tx1"/>
                </a:solidFill>
                <a:effectLst/>
                <a:latin typeface="+mn-lt"/>
                <a:ea typeface="+mn-ea"/>
                <a:cs typeface="+mn-cs"/>
              </a:rPr>
              <a:t>low</a:t>
            </a:r>
            <a:r>
              <a:rPr lang="de-DE" sz="1200" kern="1200" dirty="0">
                <a:solidFill>
                  <a:schemeClr val="tx1"/>
                </a:solidFill>
                <a:effectLst/>
                <a:latin typeface="+mn-lt"/>
                <a:ea typeface="+mn-ea"/>
                <a:cs typeface="+mn-cs"/>
              </a:rPr>
              <a:t>-level </a:t>
            </a:r>
            <a:r>
              <a:rPr lang="de-DE" sz="1200" kern="1200" dirty="0" err="1">
                <a:solidFill>
                  <a:schemeClr val="tx1"/>
                </a:solidFill>
                <a:effectLst/>
                <a:latin typeface="+mn-lt"/>
                <a:ea typeface="+mn-ea"/>
                <a:cs typeface="+mn-cs"/>
              </a:rPr>
              <a:t>nature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WebGL</a:t>
            </a:r>
            <a:r>
              <a:rPr lang="de-DE" sz="1200" kern="1200" dirty="0">
                <a:solidFill>
                  <a:schemeClr val="tx1"/>
                </a:solidFill>
                <a:effectLst/>
                <a:latin typeface="+mn-lt"/>
                <a:ea typeface="+mn-ea"/>
                <a:cs typeface="+mn-cs"/>
              </a:rPr>
              <a:t> API, </a:t>
            </a:r>
            <a:r>
              <a:rPr lang="de-DE" sz="1200" kern="1200" dirty="0" err="1">
                <a:solidFill>
                  <a:schemeClr val="tx1"/>
                </a:solidFill>
                <a:effectLst/>
                <a:latin typeface="+mn-lt"/>
                <a:ea typeface="+mn-ea"/>
                <a:cs typeface="+mn-cs"/>
              </a:rPr>
              <a:t>there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been</a:t>
            </a:r>
            <a:r>
              <a:rPr lang="de-DE" sz="1200" kern="1200" dirty="0">
                <a:solidFill>
                  <a:schemeClr val="tx1"/>
                </a:solidFill>
                <a:effectLst/>
                <a:latin typeface="+mn-lt"/>
                <a:ea typeface="+mn-ea"/>
                <a:cs typeface="+mn-cs"/>
              </a:rPr>
              <a:t> a rapid </a:t>
            </a:r>
            <a:r>
              <a:rPr lang="de-DE" sz="1200" kern="1200" dirty="0" err="1">
                <a:solidFill>
                  <a:schemeClr val="tx1"/>
                </a:solidFill>
                <a:effectLst/>
                <a:latin typeface="+mn-lt"/>
                <a:ea typeface="+mn-ea"/>
                <a:cs typeface="+mn-cs"/>
              </a:rPr>
              <a:t>emergence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game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engines</a:t>
            </a:r>
            <a:r>
              <a:rPr lang="de-DE" sz="1200" kern="1200" dirty="0">
                <a:solidFill>
                  <a:schemeClr val="tx1"/>
                </a:solidFill>
                <a:effectLst/>
                <a:latin typeface="+mn-lt"/>
                <a:ea typeface="+mn-ea"/>
                <a:cs typeface="+mn-cs"/>
              </a:rPr>
              <a:t>, like Unreal Engine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list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libraries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provide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many</a:t>
            </a:r>
            <a:r>
              <a:rPr lang="de-DE" sz="1200" kern="1200" dirty="0">
                <a:solidFill>
                  <a:schemeClr val="tx1"/>
                </a:solidFill>
                <a:effectLst/>
                <a:latin typeface="+mn-lt"/>
                <a:ea typeface="+mn-ea"/>
                <a:cs typeface="+mn-cs"/>
              </a:rPr>
              <a:t> high-level </a:t>
            </a:r>
            <a:r>
              <a:rPr lang="de-DE" sz="1200" kern="1200" dirty="0" err="1">
                <a:solidFill>
                  <a:schemeClr val="tx1"/>
                </a:solidFill>
                <a:effectLst/>
                <a:latin typeface="+mn-lt"/>
                <a:ea typeface="+mn-ea"/>
                <a:cs typeface="+mn-cs"/>
              </a:rPr>
              <a:t>features</a:t>
            </a:r>
            <a:r>
              <a:rPr lang="de-DE" sz="1200" kern="1200" dirty="0">
                <a:solidFill>
                  <a:schemeClr val="tx1"/>
                </a:solidFill>
                <a:effectLst/>
                <a:latin typeface="+mn-lt"/>
                <a:ea typeface="+mn-ea"/>
                <a:cs typeface="+mn-cs"/>
              </a:rPr>
              <a:t>, such </a:t>
            </a:r>
            <a:r>
              <a:rPr lang="de-DE" sz="1200" kern="1200" dirty="0" err="1">
                <a:solidFill>
                  <a:schemeClr val="tx1"/>
                </a:solidFill>
                <a:effectLst/>
                <a:latin typeface="+mn-lt"/>
                <a:ea typeface="+mn-ea"/>
                <a:cs typeface="+mn-cs"/>
              </a:rPr>
              <a:t>as</a:t>
            </a:r>
            <a:r>
              <a:rPr lang="de-DE" sz="1200" kern="1200" dirty="0">
                <a:solidFill>
                  <a:schemeClr val="tx1"/>
                </a:solidFill>
                <a:effectLst/>
                <a:latin typeface="+mn-lt"/>
                <a:ea typeface="+mn-ea"/>
                <a:cs typeface="+mn-cs"/>
              </a:rPr>
              <a:t> A-Frame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Mozilla, </a:t>
            </a:r>
            <a:r>
              <a:rPr lang="de-DE" sz="1200" kern="1200" dirty="0" err="1">
                <a:solidFill>
                  <a:schemeClr val="tx1"/>
                </a:solidFill>
                <a:effectLst/>
                <a:latin typeface="+mn-lt"/>
                <a:ea typeface="+mn-ea"/>
                <a:cs typeface="+mn-cs"/>
              </a:rPr>
              <a:t>BabylonJS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PlayCanvas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ThreeJS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many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others</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13</a:t>
            </a:fld>
            <a:endParaRPr lang="de-DE"/>
          </a:p>
        </p:txBody>
      </p:sp>
    </p:spTree>
    <p:extLst>
      <p:ext uri="{BB962C8B-B14F-4D97-AF65-F5344CB8AC3E}">
        <p14:creationId xmlns:p14="http://schemas.microsoft.com/office/powerpoint/2010/main" val="562113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I </a:t>
            </a:r>
            <a:r>
              <a:rPr lang="de-DE" sz="1200" kern="1200" dirty="0" err="1">
                <a:solidFill>
                  <a:schemeClr val="tx1"/>
                </a:solidFill>
                <a:effectLst/>
                <a:latin typeface="+mn-lt"/>
                <a:ea typeface="+mn-ea"/>
                <a:cs typeface="+mn-cs"/>
              </a:rPr>
              <a:t>want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start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Three.js</a:t>
            </a:r>
            <a:r>
              <a:rPr lang="de-DE" sz="1200" b="1" kern="1200" dirty="0">
                <a:solidFill>
                  <a:schemeClr val="tx1"/>
                </a:solidFill>
                <a:effectLst/>
                <a:latin typeface="+mn-lt"/>
                <a:ea typeface="+mn-ea"/>
                <a:cs typeface="+mn-cs"/>
              </a:rPr>
              <a:t>.</a:t>
            </a:r>
            <a:endParaRPr lang="de-DE" sz="1200" kern="1200" dirty="0">
              <a:solidFill>
                <a:schemeClr val="tx1"/>
              </a:solidFill>
              <a:effectLst/>
              <a:latin typeface="+mn-lt"/>
              <a:ea typeface="+mn-ea"/>
              <a:cs typeface="+mn-cs"/>
            </a:endParaRPr>
          </a:p>
          <a:p>
            <a:r>
              <a:rPr lang="de-DE" sz="1200" kern="1200" dirty="0" err="1">
                <a:solidFill>
                  <a:schemeClr val="tx1"/>
                </a:solidFill>
                <a:effectLst/>
                <a:latin typeface="+mn-lt"/>
                <a:ea typeface="+mn-ea"/>
                <a:cs typeface="+mn-cs"/>
              </a:rPr>
              <a:t>Three.js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cross</a:t>
            </a:r>
            <a:r>
              <a:rPr lang="de-DE" sz="1200" kern="1200" dirty="0">
                <a:solidFill>
                  <a:schemeClr val="tx1"/>
                </a:solidFill>
                <a:effectLst/>
                <a:latin typeface="+mn-lt"/>
                <a:ea typeface="+mn-ea"/>
                <a:cs typeface="+mn-cs"/>
              </a:rPr>
              <a:t>-browser JavaScript </a:t>
            </a:r>
            <a:r>
              <a:rPr lang="de-DE" sz="1200" kern="1200" dirty="0" err="1">
                <a:solidFill>
                  <a:schemeClr val="tx1"/>
                </a:solidFill>
                <a:effectLst/>
                <a:latin typeface="+mn-lt"/>
                <a:ea typeface="+mn-ea"/>
                <a:cs typeface="+mn-cs"/>
              </a:rPr>
              <a:t>library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helps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get</a:t>
            </a:r>
            <a:r>
              <a:rPr lang="de-DE" sz="1200" kern="1200" dirty="0">
                <a:solidFill>
                  <a:schemeClr val="tx1"/>
                </a:solidFill>
                <a:effectLst/>
                <a:latin typeface="+mn-lt"/>
                <a:ea typeface="+mn-ea"/>
                <a:cs typeface="+mn-cs"/>
              </a:rPr>
              <a:t> 3D </a:t>
            </a:r>
            <a:r>
              <a:rPr lang="de-DE" sz="1200" kern="1200" dirty="0" err="1">
                <a:solidFill>
                  <a:schemeClr val="tx1"/>
                </a:solidFill>
                <a:effectLst/>
                <a:latin typeface="+mn-lt"/>
                <a:ea typeface="+mn-ea"/>
                <a:cs typeface="+mn-cs"/>
              </a:rPr>
              <a:t>computer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graphic</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content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mobile </a:t>
            </a:r>
            <a:r>
              <a:rPr lang="de-DE" sz="1200" kern="1200" dirty="0" err="1">
                <a:solidFill>
                  <a:schemeClr val="tx1"/>
                </a:solidFill>
                <a:effectLst/>
                <a:latin typeface="+mn-lt"/>
                <a:ea typeface="+mn-ea"/>
                <a:cs typeface="+mn-cs"/>
              </a:rPr>
              <a:t>browsers</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The </a:t>
            </a:r>
            <a:r>
              <a:rPr lang="de-DE" sz="1200" kern="1200" dirty="0" err="1">
                <a:solidFill>
                  <a:schemeClr val="tx1"/>
                </a:solidFill>
                <a:effectLst/>
                <a:latin typeface="+mn-lt"/>
                <a:ea typeface="+mn-ea"/>
                <a:cs typeface="+mn-cs"/>
              </a:rPr>
              <a:t>core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library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WebGL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JavaScript, </a:t>
            </a:r>
            <a:r>
              <a:rPr lang="de-DE" sz="1200" kern="1200" dirty="0" err="1">
                <a:solidFill>
                  <a:schemeClr val="tx1"/>
                </a:solidFill>
                <a:effectLst/>
                <a:latin typeface="+mn-lt"/>
                <a:ea typeface="+mn-ea"/>
                <a:cs typeface="+mn-cs"/>
              </a:rPr>
              <a:t>making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possible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complex</a:t>
            </a:r>
            <a:r>
              <a:rPr lang="de-DE" sz="1200" kern="1200" dirty="0">
                <a:solidFill>
                  <a:schemeClr val="tx1"/>
                </a:solidFill>
                <a:effectLst/>
                <a:latin typeface="+mn-lt"/>
                <a:ea typeface="+mn-ea"/>
                <a:cs typeface="+mn-cs"/>
              </a:rPr>
              <a:t> 3D </a:t>
            </a:r>
            <a:r>
              <a:rPr lang="de-DE" sz="1200" kern="1200" dirty="0" err="1">
                <a:solidFill>
                  <a:schemeClr val="tx1"/>
                </a:solidFill>
                <a:effectLst/>
                <a:latin typeface="+mn-lt"/>
                <a:ea typeface="+mn-ea"/>
                <a:cs typeface="+mn-cs"/>
              </a:rPr>
              <a:t>content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over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browser</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Let’s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Three.js</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local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environment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I will </a:t>
            </a:r>
            <a:r>
              <a:rPr lang="de-DE" sz="1200" kern="1200" dirty="0" err="1">
                <a:solidFill>
                  <a:schemeClr val="tx1"/>
                </a:solidFill>
                <a:effectLst/>
                <a:latin typeface="+mn-lt"/>
                <a:ea typeface="+mn-ea"/>
                <a:cs typeface="+mn-cs"/>
              </a:rPr>
              <a:t>show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14</a:t>
            </a:fld>
            <a:endParaRPr lang="de-DE"/>
          </a:p>
        </p:txBody>
      </p:sp>
    </p:spTree>
    <p:extLst>
      <p:ext uri="{BB962C8B-B14F-4D97-AF65-F5344CB8AC3E}">
        <p14:creationId xmlns:p14="http://schemas.microsoft.com/office/powerpoint/2010/main" val="419585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Well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pretty</a:t>
            </a:r>
            <a:r>
              <a:rPr lang="de-DE" sz="1200" kern="1200" dirty="0">
                <a:solidFill>
                  <a:schemeClr val="tx1"/>
                </a:solidFill>
                <a:effectLst/>
                <a:latin typeface="+mn-lt"/>
                <a:ea typeface="+mn-ea"/>
                <a:cs typeface="+mn-cs"/>
              </a:rPr>
              <a:t> simple. All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threejs.org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download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latest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version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library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project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folder</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Nice </a:t>
            </a:r>
            <a:r>
              <a:rPr lang="de-DE" sz="1200" kern="1200" dirty="0" err="1">
                <a:solidFill>
                  <a:schemeClr val="tx1"/>
                </a:solidFill>
                <a:effectLst/>
                <a:latin typeface="+mn-lt"/>
                <a:ea typeface="+mn-ea"/>
                <a:cs typeface="+mn-cs"/>
              </a:rPr>
              <a:t>thing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about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just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include</a:t>
            </a:r>
            <a:r>
              <a:rPr lang="de-DE" sz="1200" kern="1200" dirty="0">
                <a:solidFill>
                  <a:schemeClr val="tx1"/>
                </a:solidFill>
                <a:effectLst/>
                <a:latin typeface="+mn-lt"/>
                <a:ea typeface="+mn-ea"/>
                <a:cs typeface="+mn-cs"/>
              </a:rPr>
              <a:t> a CDN-link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all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project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data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included</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project</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15</a:t>
            </a:fld>
            <a:endParaRPr lang="de-DE"/>
          </a:p>
        </p:txBody>
      </p:sp>
    </p:spTree>
    <p:extLst>
      <p:ext uri="{BB962C8B-B14F-4D97-AF65-F5344CB8AC3E}">
        <p14:creationId xmlns:p14="http://schemas.microsoft.com/office/powerpoint/2010/main" val="2632115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start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setting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up</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scene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spinning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cube</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16</a:t>
            </a:fld>
            <a:endParaRPr lang="de-DE"/>
          </a:p>
        </p:txBody>
      </p:sp>
    </p:spTree>
    <p:extLst>
      <p:ext uri="{BB962C8B-B14F-4D97-AF65-F5344CB8AC3E}">
        <p14:creationId xmlns:p14="http://schemas.microsoft.com/office/powerpoint/2010/main" val="3715092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Let’s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into</a:t>
            </a:r>
            <a:r>
              <a:rPr lang="de-DE" sz="1200" kern="1200" dirty="0">
                <a:solidFill>
                  <a:schemeClr val="tx1"/>
                </a:solidFill>
                <a:effectLst/>
                <a:latin typeface="+mn-lt"/>
                <a:ea typeface="+mn-ea"/>
                <a:cs typeface="+mn-cs"/>
              </a:rPr>
              <a:t> HTML:</a:t>
            </a:r>
          </a:p>
          <a:p>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basic</a:t>
            </a:r>
            <a:r>
              <a:rPr lang="de-DE" sz="1200" kern="1200" dirty="0">
                <a:solidFill>
                  <a:schemeClr val="tx1"/>
                </a:solidFill>
                <a:effectLst/>
                <a:latin typeface="+mn-lt"/>
                <a:ea typeface="+mn-ea"/>
                <a:cs typeface="+mn-cs"/>
              </a:rPr>
              <a:t> HTML </a:t>
            </a:r>
            <a:r>
              <a:rPr lang="de-DE" sz="1200" kern="1200" dirty="0" err="1">
                <a:solidFill>
                  <a:schemeClr val="tx1"/>
                </a:solidFill>
                <a:effectLst/>
                <a:latin typeface="+mn-lt"/>
                <a:ea typeface="+mn-ea"/>
                <a:cs typeface="+mn-cs"/>
              </a:rPr>
              <a:t>setup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that’s</a:t>
            </a:r>
            <a:r>
              <a:rPr lang="de-DE" sz="1200" kern="1200" dirty="0">
                <a:solidFill>
                  <a:schemeClr val="tx1"/>
                </a:solidFill>
                <a:effectLst/>
                <a:latin typeface="+mn-lt"/>
                <a:ea typeface="+mn-ea"/>
                <a:cs typeface="+mn-cs"/>
              </a:rPr>
              <a:t> all! </a:t>
            </a:r>
          </a:p>
          <a:p>
            <a:r>
              <a:rPr lang="de-DE" sz="1200" kern="1200" dirty="0">
                <a:solidFill>
                  <a:schemeClr val="tx1"/>
                </a:solidFill>
                <a:effectLst/>
                <a:latin typeface="+mn-lt"/>
                <a:ea typeface="+mn-ea"/>
                <a:cs typeface="+mn-cs"/>
              </a:rPr>
              <a:t>All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code</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go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empty</a:t>
            </a:r>
            <a:r>
              <a:rPr lang="de-DE" sz="1200" kern="1200" dirty="0">
                <a:solidFill>
                  <a:schemeClr val="tx1"/>
                </a:solidFill>
                <a:effectLst/>
                <a:latin typeface="+mn-lt"/>
                <a:ea typeface="+mn-ea"/>
                <a:cs typeface="+mn-cs"/>
              </a:rPr>
              <a:t> &lt;</a:t>
            </a:r>
            <a:r>
              <a:rPr lang="de-DE" sz="1200" kern="1200" dirty="0" err="1">
                <a:solidFill>
                  <a:schemeClr val="tx1"/>
                </a:solidFill>
                <a:effectLst/>
                <a:latin typeface="+mn-lt"/>
                <a:ea typeface="+mn-ea"/>
                <a:cs typeface="+mn-cs"/>
              </a:rPr>
              <a:t>script</a:t>
            </a:r>
            <a:r>
              <a:rPr lang="de-DE" sz="1200" kern="1200" dirty="0">
                <a:solidFill>
                  <a:schemeClr val="tx1"/>
                </a:solidFill>
                <a:effectLst/>
                <a:latin typeface="+mn-lt"/>
                <a:ea typeface="+mn-ea"/>
                <a:cs typeface="+mn-cs"/>
              </a:rPr>
              <a:t>&gt; Tag.</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17</a:t>
            </a:fld>
            <a:endParaRPr lang="de-DE"/>
          </a:p>
        </p:txBody>
      </p:sp>
    </p:spTree>
    <p:extLst>
      <p:ext uri="{BB962C8B-B14F-4D97-AF65-F5344CB8AC3E}">
        <p14:creationId xmlns:p14="http://schemas.microsoft.com/office/powerpoint/2010/main" val="1419270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Actually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able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display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anything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three.js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three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things</a:t>
            </a:r>
            <a:r>
              <a:rPr lang="de-DE" sz="1200" kern="1200" dirty="0">
                <a:solidFill>
                  <a:schemeClr val="tx1"/>
                </a:solidFill>
                <a:effectLst/>
                <a:latin typeface="+mn-lt"/>
                <a:ea typeface="+mn-ea"/>
                <a:cs typeface="+mn-cs"/>
              </a:rPr>
              <a:t>:</a:t>
            </a:r>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18</a:t>
            </a:fld>
            <a:endParaRPr lang="de-DE"/>
          </a:p>
        </p:txBody>
      </p:sp>
    </p:spTree>
    <p:extLst>
      <p:ext uri="{BB962C8B-B14F-4D97-AF65-F5344CB8AC3E}">
        <p14:creationId xmlns:p14="http://schemas.microsoft.com/office/powerpoint/2010/main" val="2969419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scene</a:t>
            </a:r>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19</a:t>
            </a:fld>
            <a:endParaRPr lang="de-DE"/>
          </a:p>
        </p:txBody>
      </p:sp>
    </p:spTree>
    <p:extLst>
      <p:ext uri="{BB962C8B-B14F-4D97-AF65-F5344CB8AC3E}">
        <p14:creationId xmlns:p14="http://schemas.microsoft.com/office/powerpoint/2010/main" val="4015851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defRPr/>
            </a:pPr>
            <a:r>
              <a:rPr lang="de-DE" dirty="0"/>
              <a:t>Do </a:t>
            </a:r>
            <a:r>
              <a:rPr lang="de-DE" dirty="0" err="1"/>
              <a:t>you</a:t>
            </a:r>
            <a:r>
              <a:rPr lang="de-DE" dirty="0"/>
              <a:t> </a:t>
            </a:r>
            <a:r>
              <a:rPr lang="de-DE" dirty="0" err="1"/>
              <a:t>remember</a:t>
            </a:r>
            <a:r>
              <a:rPr lang="de-DE" dirty="0"/>
              <a:t> </a:t>
            </a:r>
            <a:r>
              <a:rPr lang="de-DE" dirty="0" err="1"/>
              <a:t>when</a:t>
            </a:r>
            <a:r>
              <a:rPr lang="de-DE" dirty="0"/>
              <a:t> </a:t>
            </a:r>
            <a:r>
              <a:rPr lang="de-DE" dirty="0" err="1"/>
              <a:t>this</a:t>
            </a:r>
            <a:r>
              <a:rPr lang="de-DE" dirty="0"/>
              <a:t> </a:t>
            </a:r>
            <a:r>
              <a:rPr lang="de-DE" dirty="0" err="1"/>
              <a:t>seemed</a:t>
            </a:r>
            <a:r>
              <a:rPr lang="de-DE" dirty="0"/>
              <a:t> like a </a:t>
            </a:r>
            <a:r>
              <a:rPr lang="de-DE" dirty="0" err="1"/>
              <a:t>far</a:t>
            </a:r>
            <a:r>
              <a:rPr lang="de-DE" dirty="0"/>
              <a:t> </a:t>
            </a:r>
            <a:r>
              <a:rPr lang="de-DE" dirty="0" err="1"/>
              <a:t>far</a:t>
            </a:r>
            <a:r>
              <a:rPr lang="de-DE" dirty="0"/>
              <a:t> </a:t>
            </a:r>
            <a:r>
              <a:rPr lang="de-DE" dirty="0" err="1"/>
              <a:t>away</a:t>
            </a:r>
            <a:r>
              <a:rPr lang="ru-RU" dirty="0"/>
              <a:t> </a:t>
            </a:r>
            <a:r>
              <a:rPr lang="de-DE" dirty="0" err="1"/>
              <a:t>future</a:t>
            </a:r>
            <a:r>
              <a:rPr lang="de-DE" dirty="0"/>
              <a:t>? ..</a:t>
            </a:r>
            <a:endParaRPr lang="en-US" dirty="0"/>
          </a:p>
          <a:p>
            <a:pPr>
              <a:defRPr/>
            </a:pPr>
            <a:r>
              <a:rPr lang="de-DE" dirty="0"/>
              <a:t>The </a:t>
            </a:r>
            <a:r>
              <a:rPr lang="de-DE" dirty="0" err="1"/>
              <a:t>idea</a:t>
            </a:r>
            <a:r>
              <a:rPr lang="de-DE" dirty="0"/>
              <a:t> </a:t>
            </a:r>
            <a:r>
              <a:rPr lang="de-DE" dirty="0" err="1"/>
              <a:t>of</a:t>
            </a:r>
            <a:r>
              <a:rPr lang="de-DE" dirty="0"/>
              <a:t> </a:t>
            </a:r>
            <a:r>
              <a:rPr lang="de-DE" dirty="0" err="1"/>
              <a:t>holographic</a:t>
            </a:r>
            <a:r>
              <a:rPr lang="de-DE" dirty="0"/>
              <a:t> </a:t>
            </a:r>
            <a:r>
              <a:rPr lang="de-DE" dirty="0" err="1"/>
              <a:t>communication</a:t>
            </a:r>
            <a:r>
              <a:rPr lang="de-DE" dirty="0"/>
              <a:t> </a:t>
            </a:r>
            <a:r>
              <a:rPr lang="de-DE" dirty="0" err="1"/>
              <a:t>has</a:t>
            </a:r>
            <a:r>
              <a:rPr lang="de-DE" dirty="0"/>
              <a:t> </a:t>
            </a:r>
            <a:r>
              <a:rPr lang="de-DE" dirty="0" err="1"/>
              <a:t>very</a:t>
            </a:r>
            <a:r>
              <a:rPr lang="de-DE" dirty="0"/>
              <a:t> </a:t>
            </a:r>
            <a:r>
              <a:rPr lang="de-DE" dirty="0" err="1"/>
              <a:t>much</a:t>
            </a:r>
            <a:r>
              <a:rPr lang="de-DE" dirty="0"/>
              <a:t> </a:t>
            </a:r>
            <a:r>
              <a:rPr lang="de-DE" dirty="0" err="1"/>
              <a:t>been</a:t>
            </a:r>
            <a:r>
              <a:rPr lang="de-DE" dirty="0"/>
              <a:t> </a:t>
            </a:r>
            <a:r>
              <a:rPr lang="de-DE" dirty="0" err="1"/>
              <a:t>shaped</a:t>
            </a:r>
            <a:r>
              <a:rPr lang="de-DE" dirty="0"/>
              <a:t> </a:t>
            </a:r>
            <a:r>
              <a:rPr lang="de-DE" dirty="0" err="1"/>
              <a:t>by</a:t>
            </a:r>
            <a:r>
              <a:rPr lang="de-DE" dirty="0"/>
              <a:t> </a:t>
            </a:r>
            <a:r>
              <a:rPr lang="de-DE" dirty="0" err="1"/>
              <a:t>Holylwood</a:t>
            </a:r>
            <a:r>
              <a:rPr lang="de-DE" dirty="0"/>
              <a:t>. </a:t>
            </a:r>
            <a:r>
              <a:rPr lang="de-DE" dirty="0" err="1"/>
              <a:t>Princess</a:t>
            </a:r>
            <a:r>
              <a:rPr lang="de-DE" dirty="0"/>
              <a:t> </a:t>
            </a:r>
            <a:r>
              <a:rPr lang="de-DE" dirty="0" err="1"/>
              <a:t>Leia</a:t>
            </a:r>
            <a:r>
              <a:rPr lang="de-DE" dirty="0"/>
              <a:t> in Star </a:t>
            </a:r>
            <a:r>
              <a:rPr lang="de-DE" dirty="0" err="1"/>
              <a:t>Wars</a:t>
            </a:r>
            <a:r>
              <a:rPr lang="de-DE" dirty="0"/>
              <a:t> in 1999.</a:t>
            </a:r>
          </a:p>
          <a:p>
            <a:pPr>
              <a:defRPr/>
            </a:pPr>
            <a:r>
              <a:rPr lang="de-DE" dirty="0"/>
              <a:t>So </a:t>
            </a:r>
            <a:r>
              <a:rPr lang="de-DE" dirty="0" err="1"/>
              <a:t>whenever</a:t>
            </a:r>
            <a:r>
              <a:rPr lang="de-DE" dirty="0"/>
              <a:t> </a:t>
            </a:r>
            <a:r>
              <a:rPr lang="de-DE" dirty="0" err="1"/>
              <a:t>we</a:t>
            </a:r>
            <a:r>
              <a:rPr lang="de-DE" dirty="0"/>
              <a:t> </a:t>
            </a:r>
            <a:r>
              <a:rPr lang="de-DE" dirty="0" err="1"/>
              <a:t>see</a:t>
            </a:r>
            <a:r>
              <a:rPr lang="de-DE" dirty="0"/>
              <a:t> </a:t>
            </a:r>
            <a:r>
              <a:rPr lang="de-DE" dirty="0" err="1"/>
              <a:t>Holograms</a:t>
            </a:r>
            <a:r>
              <a:rPr lang="de-DE" dirty="0"/>
              <a:t> </a:t>
            </a:r>
            <a:r>
              <a:rPr lang="de-DE" dirty="0" err="1"/>
              <a:t>it</a:t>
            </a:r>
            <a:r>
              <a:rPr lang="de-DE" dirty="0"/>
              <a:t> </a:t>
            </a:r>
            <a:r>
              <a:rPr lang="de-DE" dirty="0" err="1"/>
              <a:t>appears</a:t>
            </a:r>
            <a:r>
              <a:rPr lang="de-DE" dirty="0"/>
              <a:t> </a:t>
            </a:r>
            <a:r>
              <a:rPr lang="de-DE" dirty="0" err="1"/>
              <a:t>to</a:t>
            </a:r>
            <a:r>
              <a:rPr lang="de-DE" dirty="0"/>
              <a:t> </a:t>
            </a:r>
            <a:r>
              <a:rPr lang="de-DE" dirty="0" err="1"/>
              <a:t>us</a:t>
            </a:r>
            <a:r>
              <a:rPr lang="de-DE" dirty="0"/>
              <a:t> like </a:t>
            </a:r>
            <a:r>
              <a:rPr lang="de-DE" dirty="0" err="1"/>
              <a:t>we</a:t>
            </a:r>
            <a:r>
              <a:rPr lang="de-DE" dirty="0"/>
              <a:t> </a:t>
            </a:r>
            <a:r>
              <a:rPr lang="de-DE" dirty="0" err="1"/>
              <a:t>see</a:t>
            </a:r>
            <a:r>
              <a:rPr lang="de-DE" dirty="0"/>
              <a:t> </a:t>
            </a:r>
            <a:r>
              <a:rPr lang="de-DE" dirty="0" err="1"/>
              <a:t>the</a:t>
            </a:r>
            <a:r>
              <a:rPr lang="de-DE" dirty="0"/>
              <a:t> </a:t>
            </a:r>
            <a:r>
              <a:rPr lang="de-DE" dirty="0" err="1"/>
              <a:t>future</a:t>
            </a:r>
            <a:r>
              <a:rPr lang="de-DE" dirty="0"/>
              <a:t>.</a:t>
            </a:r>
          </a:p>
          <a:p>
            <a:pPr marL="0" marR="0" indent="0" algn="l" defTabSz="914400">
              <a:lnSpc>
                <a:spcPct val="100000"/>
              </a:lnSpc>
              <a:spcBef>
                <a:spcPts val="0"/>
              </a:spcBef>
              <a:spcAft>
                <a:spcPts val="0"/>
              </a:spcAft>
              <a:buClrTx/>
              <a:buSzTx/>
              <a:buFontTx/>
              <a:buNone/>
              <a:tabLst/>
              <a:defRPr/>
            </a:pPr>
            <a:endParaRPr lang="de-DE" sz="1200" kern="1200" dirty="0">
              <a:solidFill>
                <a:schemeClr val="bg1"/>
              </a:solidFill>
              <a:latin typeface="+mn-lt"/>
              <a:cs typeface="Calibri"/>
            </a:endParaRPr>
          </a:p>
        </p:txBody>
      </p:sp>
      <p:sp>
        <p:nvSpPr>
          <p:cNvPr id="4" name="Foliennummernplatzhalter 3"/>
          <p:cNvSpPr>
            <a:spLocks noGrp="1"/>
          </p:cNvSpPr>
          <p:nvPr>
            <p:ph type="sldNum" sz="quarter" idx="10"/>
          </p:nvPr>
        </p:nvSpPr>
        <p:spPr/>
        <p:txBody>
          <a:bodyPr/>
          <a:lstStyle/>
          <a:p>
            <a:fld id="{1D9B782C-E20D-4B98-8B11-3CA3B706E0F4}" type="slidenum">
              <a:rPr lang="de-DE" smtClean="0"/>
              <a:pPr/>
              <a:t>2</a:t>
            </a:fld>
            <a:endParaRPr lang="de-DE"/>
          </a:p>
        </p:txBody>
      </p:sp>
    </p:spTree>
    <p:extLst>
      <p:ext uri="{BB962C8B-B14F-4D97-AF65-F5344CB8AC3E}">
        <p14:creationId xmlns:p14="http://schemas.microsoft.com/office/powerpoint/2010/main" val="1520758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camera</a:t>
            </a:r>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20</a:t>
            </a:fld>
            <a:endParaRPr lang="de-DE"/>
          </a:p>
        </p:txBody>
      </p:sp>
    </p:spTree>
    <p:extLst>
      <p:ext uri="{BB962C8B-B14F-4D97-AF65-F5344CB8AC3E}">
        <p14:creationId xmlns:p14="http://schemas.microsoft.com/office/powerpoint/2010/main" val="2853323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a:solidFill>
                  <a:schemeClr val="tx1"/>
                </a:solidFill>
                <a:effectLst/>
                <a:latin typeface="+mn-lt"/>
                <a:ea typeface="+mn-ea"/>
                <a:cs typeface="+mn-cs"/>
              </a:rPr>
              <a:t>Actually, to be able to display anything with three.js, we need three things: scene, camera, and </a:t>
            </a:r>
            <a:r>
              <a:rPr lang="de-DE" sz="1200" kern="1200" dirty="0" err="1">
                <a:solidFill>
                  <a:schemeClr val="tx1"/>
                </a:solidFill>
                <a:effectLst/>
                <a:latin typeface="+mn-lt"/>
                <a:ea typeface="+mn-ea"/>
                <a:cs typeface="+mn-cs"/>
              </a:rPr>
              <a:t>renderer</a:t>
            </a:r>
            <a:r>
              <a:rPr lang="de-DE" sz="1200" kern="1200" dirty="0">
                <a:solidFill>
                  <a:schemeClr val="tx1"/>
                </a:solidFill>
                <a:effectLst/>
                <a:latin typeface="+mn-lt"/>
                <a:ea typeface="+mn-ea"/>
                <a:cs typeface="+mn-cs"/>
              </a:rPr>
              <a:t>, so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able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scene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camera</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21</a:t>
            </a:fld>
            <a:endParaRPr lang="de-DE"/>
          </a:p>
        </p:txBody>
      </p:sp>
    </p:spTree>
    <p:extLst>
      <p:ext uri="{BB962C8B-B14F-4D97-AF65-F5344CB8AC3E}">
        <p14:creationId xmlns:p14="http://schemas.microsoft.com/office/powerpoint/2010/main" val="3441172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There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few</a:t>
            </a:r>
            <a:r>
              <a:rPr lang="de-DE" sz="1200" kern="1200" dirty="0">
                <a:solidFill>
                  <a:schemeClr val="tx1"/>
                </a:solidFill>
                <a:effectLst/>
                <a:latin typeface="+mn-lt"/>
                <a:ea typeface="+mn-ea"/>
                <a:cs typeface="+mn-cs"/>
              </a:rPr>
              <a:t> different </a:t>
            </a:r>
            <a:r>
              <a:rPr lang="de-DE" sz="1200" kern="1200" dirty="0" err="1">
                <a:solidFill>
                  <a:schemeClr val="tx1"/>
                </a:solidFill>
                <a:effectLst/>
                <a:latin typeface="+mn-lt"/>
                <a:ea typeface="+mn-ea"/>
                <a:cs typeface="+mn-cs"/>
              </a:rPr>
              <a:t>cameras</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three.js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use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most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common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one</a:t>
            </a:r>
            <a:r>
              <a:rPr lang="de-DE" sz="1200" kern="1200" dirty="0">
                <a:solidFill>
                  <a:schemeClr val="tx1"/>
                </a:solidFill>
                <a:effectLst/>
                <a:latin typeface="+mn-lt"/>
                <a:ea typeface="+mn-ea"/>
                <a:cs typeface="+mn-cs"/>
              </a:rPr>
              <a:t> --- a </a:t>
            </a:r>
            <a:r>
              <a:rPr lang="de-DE" sz="1200" kern="1200" dirty="0" err="1">
                <a:solidFill>
                  <a:schemeClr val="tx1"/>
                </a:solidFill>
                <a:effectLst/>
                <a:latin typeface="+mn-lt"/>
                <a:ea typeface="+mn-ea"/>
                <a:cs typeface="+mn-cs"/>
              </a:rPr>
              <a:t>PerspectiveCamera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requires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some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parameters</a:t>
            </a:r>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22</a:t>
            </a:fld>
            <a:endParaRPr lang="de-DE"/>
          </a:p>
        </p:txBody>
      </p:sp>
    </p:spTree>
    <p:extLst>
      <p:ext uri="{BB962C8B-B14F-4D97-AF65-F5344CB8AC3E}">
        <p14:creationId xmlns:p14="http://schemas.microsoft.com/office/powerpoint/2010/main" val="1359283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FOV (Field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View)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extent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scene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seen</a:t>
            </a:r>
            <a:r>
              <a:rPr lang="de-DE" sz="1200" kern="1200" dirty="0">
                <a:solidFill>
                  <a:schemeClr val="tx1"/>
                </a:solidFill>
                <a:effectLst/>
                <a:latin typeface="+mn-lt"/>
                <a:ea typeface="+mn-ea"/>
                <a:cs typeface="+mn-cs"/>
              </a:rPr>
              <a:t> on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display</a:t>
            </a:r>
            <a:r>
              <a:rPr lang="de-DE" sz="1200" kern="1200" dirty="0">
                <a:solidFill>
                  <a:schemeClr val="tx1"/>
                </a:solidFill>
                <a:effectLst/>
                <a:latin typeface="+mn-lt"/>
                <a:ea typeface="+mn-ea"/>
                <a:cs typeface="+mn-cs"/>
              </a:rPr>
              <a:t> at </a:t>
            </a:r>
            <a:r>
              <a:rPr lang="de-DE" sz="1200" kern="1200" dirty="0" err="1">
                <a:solidFill>
                  <a:schemeClr val="tx1"/>
                </a:solidFill>
                <a:effectLst/>
                <a:latin typeface="+mn-lt"/>
                <a:ea typeface="+mn-ea"/>
                <a:cs typeface="+mn-cs"/>
              </a:rPr>
              <a:t>any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given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moment</a:t>
            </a:r>
            <a:r>
              <a:rPr lang="de-DE" sz="1200" kern="1200" dirty="0">
                <a:solidFill>
                  <a:schemeClr val="tx1"/>
                </a:solidFill>
                <a:effectLst/>
                <a:latin typeface="+mn-lt"/>
                <a:ea typeface="+mn-ea"/>
                <a:cs typeface="+mn-cs"/>
              </a:rPr>
              <a:t>. The </a:t>
            </a:r>
            <a:r>
              <a:rPr lang="de-DE" sz="1200" kern="1200" dirty="0" err="1">
                <a:solidFill>
                  <a:schemeClr val="tx1"/>
                </a:solidFill>
                <a:effectLst/>
                <a:latin typeface="+mn-lt"/>
                <a:ea typeface="+mn-ea"/>
                <a:cs typeface="+mn-cs"/>
              </a:rPr>
              <a:t>value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degrees</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23</a:t>
            </a:fld>
            <a:endParaRPr lang="de-DE"/>
          </a:p>
        </p:txBody>
      </p:sp>
    </p:spTree>
    <p:extLst>
      <p:ext uri="{BB962C8B-B14F-4D97-AF65-F5344CB8AC3E}">
        <p14:creationId xmlns:p14="http://schemas.microsoft.com/office/powerpoint/2010/main" val="2604485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The </a:t>
            </a:r>
            <a:r>
              <a:rPr lang="de-DE" sz="1200" kern="1200" dirty="0" err="1">
                <a:solidFill>
                  <a:schemeClr val="tx1"/>
                </a:solidFill>
                <a:effectLst/>
                <a:latin typeface="+mn-lt"/>
                <a:ea typeface="+mn-ea"/>
                <a:cs typeface="+mn-cs"/>
              </a:rPr>
              <a:t>second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an </a:t>
            </a:r>
            <a:r>
              <a:rPr lang="de-DE" sz="1200" kern="1200" dirty="0" err="1">
                <a:solidFill>
                  <a:schemeClr val="tx1"/>
                </a:solidFill>
                <a:effectLst/>
                <a:latin typeface="+mn-lt"/>
                <a:ea typeface="+mn-ea"/>
                <a:cs typeface="+mn-cs"/>
              </a:rPr>
              <a:t>aspect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ratio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almost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always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want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width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element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divided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height</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24</a:t>
            </a:fld>
            <a:endParaRPr lang="de-DE"/>
          </a:p>
        </p:txBody>
      </p:sp>
    </p:spTree>
    <p:extLst>
      <p:ext uri="{BB962C8B-B14F-4D97-AF65-F5344CB8AC3E}">
        <p14:creationId xmlns:p14="http://schemas.microsoft.com/office/powerpoint/2010/main" val="3399556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The </a:t>
            </a:r>
            <a:r>
              <a:rPr lang="de-DE" sz="1200" kern="1200" dirty="0" err="1">
                <a:solidFill>
                  <a:schemeClr val="tx1"/>
                </a:solidFill>
                <a:effectLst/>
                <a:latin typeface="+mn-lt"/>
                <a:ea typeface="+mn-ea"/>
                <a:cs typeface="+mn-cs"/>
              </a:rPr>
              <a:t>next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two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attributes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clipping</a:t>
            </a:r>
            <a:r>
              <a:rPr lang="de-DE" sz="1200" kern="1200" dirty="0">
                <a:solidFill>
                  <a:schemeClr val="tx1"/>
                </a:solidFill>
                <a:effectLst/>
                <a:latin typeface="+mn-lt"/>
                <a:ea typeface="+mn-ea"/>
                <a:cs typeface="+mn-cs"/>
              </a:rPr>
              <a:t> plane.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means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objects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further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away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camera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value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closer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won't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don't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worry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about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take</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look</a:t>
            </a:r>
            <a:r>
              <a:rPr lang="de-DE" sz="1200" kern="1200" dirty="0">
                <a:solidFill>
                  <a:schemeClr val="tx1"/>
                </a:solidFill>
                <a:effectLst/>
                <a:latin typeface="+mn-lt"/>
                <a:ea typeface="+mn-ea"/>
                <a:cs typeface="+mn-cs"/>
              </a:rPr>
              <a:t>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later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yourself</a:t>
            </a:r>
            <a:r>
              <a:rPr lang="de-DE"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1D9B782C-E20D-4B98-8B11-3CA3B706E0F4}" type="slidenum">
              <a:rPr lang="de-DE" smtClean="0"/>
              <a:pPr/>
              <a:t>25</a:t>
            </a:fld>
            <a:endParaRPr lang="de-DE"/>
          </a:p>
        </p:txBody>
      </p:sp>
    </p:spTree>
    <p:extLst>
      <p:ext uri="{BB962C8B-B14F-4D97-AF65-F5344CB8AC3E}">
        <p14:creationId xmlns:p14="http://schemas.microsoft.com/office/powerpoint/2010/main" val="1632059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Next </a:t>
            </a:r>
            <a:r>
              <a:rPr lang="de-DE" sz="1200" kern="1200" dirty="0" err="1">
                <a:solidFill>
                  <a:schemeClr val="tx1"/>
                </a:solidFill>
                <a:effectLst/>
                <a:latin typeface="+mn-lt"/>
                <a:ea typeface="+mn-ea"/>
                <a:cs typeface="+mn-cs"/>
              </a:rPr>
              <a:t>up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renderer</a:t>
            </a:r>
            <a:r>
              <a:rPr lang="de-DE" sz="1200" kern="1200" dirty="0">
                <a:solidFill>
                  <a:schemeClr val="tx1"/>
                </a:solidFill>
                <a:effectLst/>
                <a:latin typeface="+mn-lt"/>
                <a:ea typeface="+mn-ea"/>
                <a:cs typeface="+mn-cs"/>
              </a:rPr>
              <a:t>. This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magic</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happens</a:t>
            </a:r>
            <a:r>
              <a:rPr lang="de-DE"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1D9B782C-E20D-4B98-8B11-3CA3B706E0F4}" type="slidenum">
              <a:rPr lang="de-DE" smtClean="0"/>
              <a:pPr/>
              <a:t>26</a:t>
            </a:fld>
            <a:endParaRPr lang="de-DE"/>
          </a:p>
        </p:txBody>
      </p:sp>
    </p:spTree>
    <p:extLst>
      <p:ext uri="{BB962C8B-B14F-4D97-AF65-F5344CB8AC3E}">
        <p14:creationId xmlns:p14="http://schemas.microsoft.com/office/powerpoint/2010/main" val="4267178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In </a:t>
            </a:r>
            <a:r>
              <a:rPr lang="de-DE" sz="1200" kern="1200" dirty="0" err="1">
                <a:solidFill>
                  <a:schemeClr val="tx1"/>
                </a:solidFill>
                <a:effectLst/>
                <a:latin typeface="+mn-lt"/>
                <a:ea typeface="+mn-ea"/>
                <a:cs typeface="+mn-cs"/>
              </a:rPr>
              <a:t>addition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creating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instance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also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size</a:t>
            </a:r>
            <a:r>
              <a:rPr lang="de-DE" sz="1200" kern="1200" dirty="0">
                <a:solidFill>
                  <a:schemeClr val="tx1"/>
                </a:solidFill>
                <a:effectLst/>
                <a:latin typeface="+mn-lt"/>
                <a:ea typeface="+mn-ea"/>
                <a:cs typeface="+mn-cs"/>
              </a:rPr>
              <a:t> at </a:t>
            </a:r>
            <a:r>
              <a:rPr lang="de-DE" sz="1200" kern="1200" dirty="0" err="1">
                <a:solidFill>
                  <a:schemeClr val="tx1"/>
                </a:solidFill>
                <a:effectLst/>
                <a:latin typeface="+mn-lt"/>
                <a:ea typeface="+mn-ea"/>
                <a:cs typeface="+mn-cs"/>
              </a:rPr>
              <a:t>which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want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a:t>
            </a:r>
            <a:r>
              <a:rPr lang="de-DE"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1D9B782C-E20D-4B98-8B11-3CA3B706E0F4}" type="slidenum">
              <a:rPr lang="de-DE" smtClean="0"/>
              <a:pPr/>
              <a:t>27</a:t>
            </a:fld>
            <a:endParaRPr lang="de-DE"/>
          </a:p>
        </p:txBody>
      </p:sp>
    </p:spTree>
    <p:extLst>
      <p:ext uri="{BB962C8B-B14F-4D97-AF65-F5344CB8AC3E}">
        <p14:creationId xmlns:p14="http://schemas.microsoft.com/office/powerpoint/2010/main" val="2009500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Last but not least,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adding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element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HTML </a:t>
            </a:r>
            <a:r>
              <a:rPr lang="de-DE" sz="1200" kern="1200" dirty="0" err="1">
                <a:solidFill>
                  <a:schemeClr val="tx1"/>
                </a:solidFill>
                <a:effectLst/>
                <a:latin typeface="+mn-lt"/>
                <a:ea typeface="+mn-ea"/>
                <a:cs typeface="+mn-cs"/>
              </a:rPr>
              <a:t>document</a:t>
            </a:r>
            <a:r>
              <a:rPr lang="de-DE" sz="1200" kern="1200" dirty="0">
                <a:solidFill>
                  <a:schemeClr val="tx1"/>
                </a:solidFill>
                <a:effectLst/>
                <a:latin typeface="+mn-lt"/>
                <a:ea typeface="+mn-ea"/>
                <a:cs typeface="+mn-cs"/>
              </a:rPr>
              <a:t>. This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an &lt;</a:t>
            </a:r>
            <a:r>
              <a:rPr lang="de-DE" sz="1200" kern="1200" dirty="0" err="1">
                <a:solidFill>
                  <a:schemeClr val="tx1"/>
                </a:solidFill>
                <a:effectLst/>
                <a:latin typeface="+mn-lt"/>
                <a:ea typeface="+mn-ea"/>
                <a:cs typeface="+mn-cs"/>
              </a:rPr>
              <a:t>canvas</a:t>
            </a:r>
            <a:r>
              <a:rPr lang="de-DE" sz="1200" kern="1200" dirty="0">
                <a:solidFill>
                  <a:schemeClr val="tx1"/>
                </a:solidFill>
                <a:effectLst/>
                <a:latin typeface="+mn-lt"/>
                <a:ea typeface="+mn-ea"/>
                <a:cs typeface="+mn-cs"/>
              </a:rPr>
              <a:t>&gt; </a:t>
            </a:r>
            <a:r>
              <a:rPr lang="de-DE" sz="1200" kern="1200" dirty="0" err="1">
                <a:solidFill>
                  <a:schemeClr val="tx1"/>
                </a:solidFill>
                <a:effectLst/>
                <a:latin typeface="+mn-lt"/>
                <a:ea typeface="+mn-ea"/>
                <a:cs typeface="+mn-cs"/>
              </a:rPr>
              <a:t>element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display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scene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a:t>
            </a:r>
            <a:r>
              <a:rPr lang="de-DE"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1D9B782C-E20D-4B98-8B11-3CA3B706E0F4}" type="slidenum">
              <a:rPr lang="de-DE" smtClean="0"/>
              <a:pPr/>
              <a:t>28</a:t>
            </a:fld>
            <a:endParaRPr lang="de-DE"/>
          </a:p>
        </p:txBody>
      </p:sp>
    </p:spTree>
    <p:extLst>
      <p:ext uri="{BB962C8B-B14F-4D97-AF65-F5344CB8AC3E}">
        <p14:creationId xmlns:p14="http://schemas.microsoft.com/office/powerpoint/2010/main" val="461807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D9B782C-E20D-4B98-8B11-3CA3B706E0F4}" type="slidenum">
              <a:rPr lang="de-DE" smtClean="0"/>
              <a:pPr/>
              <a:t>29</a:t>
            </a:fld>
            <a:endParaRPr lang="de-DE"/>
          </a:p>
        </p:txBody>
      </p:sp>
    </p:spTree>
    <p:extLst>
      <p:ext uri="{BB962C8B-B14F-4D97-AF65-F5344CB8AC3E}">
        <p14:creationId xmlns:p14="http://schemas.microsoft.com/office/powerpoint/2010/main" val="179039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defRPr/>
            </a:pPr>
            <a:r>
              <a:rPr lang="de-DE"/>
              <a:t>But the future is now, we have caught up with Hollywood.</a:t>
            </a:r>
            <a:endParaRPr lang="en-US"/>
          </a:p>
          <a:p>
            <a:pPr>
              <a:defRPr/>
            </a:pPr>
            <a:r>
              <a:rPr lang="de-DE"/>
              <a:t>Emerging technologies offer us completely new possibilities: Holographic Tools and Experiences will change the way we communicate.</a:t>
            </a:r>
          </a:p>
          <a:p>
            <a:pPr>
              <a:lnSpc>
                <a:spcPct val="80000"/>
              </a:lnSpc>
              <a:spcAft>
                <a:spcPts val="0"/>
              </a:spcAft>
              <a:defRPr/>
            </a:pPr>
            <a:endParaRPr lang="de-DE" sz="1200" kern="1200" dirty="0">
              <a:solidFill>
                <a:schemeClr val="bg1"/>
              </a:solidFill>
              <a:latin typeface="+mn-lt"/>
              <a:cs typeface="Calibri"/>
            </a:endParaRPr>
          </a:p>
        </p:txBody>
      </p:sp>
      <p:sp>
        <p:nvSpPr>
          <p:cNvPr id="4" name="Foliennummernplatzhalter 3"/>
          <p:cNvSpPr>
            <a:spLocks noGrp="1"/>
          </p:cNvSpPr>
          <p:nvPr>
            <p:ph type="sldNum" sz="quarter" idx="10"/>
          </p:nvPr>
        </p:nvSpPr>
        <p:spPr/>
        <p:txBody>
          <a:bodyPr/>
          <a:lstStyle/>
          <a:p>
            <a:fld id="{1D9B782C-E20D-4B98-8B11-3CA3B706E0F4}" type="slidenum">
              <a:rPr lang="de-DE" smtClean="0"/>
              <a:pPr/>
              <a:t>3</a:t>
            </a:fld>
            <a:endParaRPr lang="de-DE"/>
          </a:p>
        </p:txBody>
      </p:sp>
    </p:spTree>
    <p:extLst>
      <p:ext uri="{BB962C8B-B14F-4D97-AF65-F5344CB8AC3E}">
        <p14:creationId xmlns:p14="http://schemas.microsoft.com/office/powerpoint/2010/main" val="4080920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“Basement”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ready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create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Red</a:t>
            </a:r>
            <a:r>
              <a:rPr lang="de-DE" sz="1200" kern="1200" dirty="0">
                <a:solidFill>
                  <a:schemeClr val="tx1"/>
                </a:solidFill>
                <a:effectLst/>
                <a:latin typeface="+mn-lt"/>
                <a:ea typeface="+mn-ea"/>
                <a:cs typeface="+mn-cs"/>
              </a:rPr>
              <a:t> Cube.</a:t>
            </a:r>
          </a:p>
          <a:p>
            <a:r>
              <a:rPr lang="de-DE" sz="1200" kern="1200" dirty="0" err="1">
                <a:solidFill>
                  <a:schemeClr val="tx1"/>
                </a:solidFill>
                <a:effectLst/>
                <a:latin typeface="+mn-lt"/>
                <a:ea typeface="+mn-ea"/>
                <a:cs typeface="+mn-cs"/>
              </a:rPr>
              <a:t>Let’s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take</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look</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30</a:t>
            </a:fld>
            <a:endParaRPr lang="de-DE"/>
          </a:p>
        </p:txBody>
      </p:sp>
    </p:spTree>
    <p:extLst>
      <p:ext uri="{BB962C8B-B14F-4D97-AF65-F5344CB8AC3E}">
        <p14:creationId xmlns:p14="http://schemas.microsoft.com/office/powerpoint/2010/main" val="1981551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create</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cube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BoxGeometry</a:t>
            </a:r>
            <a:r>
              <a:rPr lang="de-DE" sz="1200" kern="1200" dirty="0">
                <a:solidFill>
                  <a:schemeClr val="tx1"/>
                </a:solidFill>
                <a:effectLst/>
                <a:latin typeface="+mn-lt"/>
                <a:ea typeface="+mn-ea"/>
                <a:cs typeface="+mn-cs"/>
              </a:rPr>
              <a:t>. This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an </a:t>
            </a:r>
            <a:r>
              <a:rPr lang="de-DE" sz="1200" kern="1200" dirty="0" err="1">
                <a:solidFill>
                  <a:schemeClr val="tx1"/>
                </a:solidFill>
                <a:effectLst/>
                <a:latin typeface="+mn-lt"/>
                <a:ea typeface="+mn-ea"/>
                <a:cs typeface="+mn-cs"/>
              </a:rPr>
              <a:t>object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contains</a:t>
            </a:r>
            <a:r>
              <a:rPr lang="de-DE" sz="1200" kern="1200" dirty="0">
                <a:solidFill>
                  <a:schemeClr val="tx1"/>
                </a:solidFill>
                <a:effectLst/>
                <a:latin typeface="+mn-lt"/>
                <a:ea typeface="+mn-ea"/>
                <a:cs typeface="+mn-cs"/>
              </a:rPr>
              <a:t> all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points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vertices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faces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lot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other</a:t>
            </a:r>
            <a:r>
              <a:rPr lang="de-DE" sz="1200" kern="1200" dirty="0">
                <a:solidFill>
                  <a:schemeClr val="tx1"/>
                </a:solidFill>
                <a:effectLst/>
                <a:latin typeface="+mn-lt"/>
                <a:ea typeface="+mn-ea"/>
                <a:cs typeface="+mn-cs"/>
              </a:rPr>
              <a:t> geometries, just </a:t>
            </a:r>
            <a:r>
              <a:rPr lang="de-DE" sz="1200" kern="1200" dirty="0" err="1">
                <a:solidFill>
                  <a:schemeClr val="tx1"/>
                </a:solidFill>
                <a:effectLst/>
                <a:latin typeface="+mn-lt"/>
                <a:ea typeface="+mn-ea"/>
                <a:cs typeface="+mn-cs"/>
              </a:rPr>
              <a:t>go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website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explore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them</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31</a:t>
            </a:fld>
            <a:endParaRPr lang="de-DE"/>
          </a:p>
        </p:txBody>
      </p:sp>
    </p:spTree>
    <p:extLst>
      <p:ext uri="{BB962C8B-B14F-4D97-AF65-F5344CB8AC3E}">
        <p14:creationId xmlns:p14="http://schemas.microsoft.com/office/powerpoint/2010/main" val="3141357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In </a:t>
            </a:r>
            <a:r>
              <a:rPr lang="de-DE" sz="1200" kern="1200" dirty="0" err="1">
                <a:solidFill>
                  <a:schemeClr val="tx1"/>
                </a:solidFill>
                <a:effectLst/>
                <a:latin typeface="+mn-lt"/>
                <a:ea typeface="+mn-ea"/>
                <a:cs typeface="+mn-cs"/>
              </a:rPr>
              <a:t>addition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BoxGeometry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material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color</a:t>
            </a:r>
            <a:r>
              <a:rPr lang="de-DE" sz="1200" kern="1200" dirty="0">
                <a:solidFill>
                  <a:schemeClr val="tx1"/>
                </a:solidFill>
                <a:effectLst/>
                <a:latin typeface="+mn-lt"/>
                <a:ea typeface="+mn-ea"/>
                <a:cs typeface="+mn-cs"/>
              </a:rPr>
              <a:t> it. </a:t>
            </a:r>
            <a:r>
              <a:rPr lang="de-DE" sz="1200" kern="1200" dirty="0" err="1">
                <a:solidFill>
                  <a:schemeClr val="tx1"/>
                </a:solidFill>
                <a:effectLst/>
                <a:latin typeface="+mn-lt"/>
                <a:ea typeface="+mn-ea"/>
                <a:cs typeface="+mn-cs"/>
              </a:rPr>
              <a:t>Three.js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several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materials</a:t>
            </a:r>
            <a:r>
              <a:rPr lang="de-DE" sz="1200" kern="1200" dirty="0">
                <a:solidFill>
                  <a:schemeClr val="tx1"/>
                </a:solidFill>
                <a:effectLst/>
                <a:latin typeface="+mn-lt"/>
                <a:ea typeface="+mn-ea"/>
                <a:cs typeface="+mn-cs"/>
              </a:rPr>
              <a:t>, but </a:t>
            </a:r>
            <a:r>
              <a:rPr lang="de-DE" sz="1200" kern="1200" dirty="0" err="1">
                <a:solidFill>
                  <a:schemeClr val="tx1"/>
                </a:solidFill>
                <a:effectLst/>
                <a:latin typeface="+mn-lt"/>
                <a:ea typeface="+mn-ea"/>
                <a:cs typeface="+mn-cs"/>
              </a:rPr>
              <a:t>we'll</a:t>
            </a:r>
            <a:r>
              <a:rPr lang="de-DE" sz="1200" kern="1200" dirty="0">
                <a:solidFill>
                  <a:schemeClr val="tx1"/>
                </a:solidFill>
                <a:effectLst/>
                <a:latin typeface="+mn-lt"/>
                <a:ea typeface="+mn-ea"/>
                <a:cs typeface="+mn-cs"/>
              </a:rPr>
              <a:t> stick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MeshBasicMaterial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keep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things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very</a:t>
            </a:r>
            <a:r>
              <a:rPr lang="de-DE" sz="1200" kern="1200" dirty="0">
                <a:solidFill>
                  <a:schemeClr val="tx1"/>
                </a:solidFill>
                <a:effectLst/>
                <a:latin typeface="+mn-lt"/>
                <a:ea typeface="+mn-ea"/>
                <a:cs typeface="+mn-cs"/>
              </a:rPr>
              <a:t> simple,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apply</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color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attribute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0xFF0000, </a:t>
            </a:r>
            <a:r>
              <a:rPr lang="de-DE" sz="1200" kern="1200" dirty="0" err="1">
                <a:solidFill>
                  <a:schemeClr val="tx1"/>
                </a:solidFill>
                <a:effectLst/>
                <a:latin typeface="+mn-lt"/>
                <a:ea typeface="+mn-ea"/>
                <a:cs typeface="+mn-cs"/>
              </a:rPr>
              <a:t>which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red. This </a:t>
            </a:r>
            <a:r>
              <a:rPr lang="de-DE" sz="1200" kern="1200" dirty="0" err="1">
                <a:solidFill>
                  <a:schemeClr val="tx1"/>
                </a:solidFill>
                <a:effectLst/>
                <a:latin typeface="+mn-lt"/>
                <a:ea typeface="+mn-ea"/>
                <a:cs typeface="+mn-cs"/>
              </a:rPr>
              <a:t>works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same </a:t>
            </a:r>
            <a:r>
              <a:rPr lang="de-DE" sz="1200" kern="1200" dirty="0" err="1">
                <a:solidFill>
                  <a:schemeClr val="tx1"/>
                </a:solidFill>
                <a:effectLst/>
                <a:latin typeface="+mn-lt"/>
                <a:ea typeface="+mn-ea"/>
                <a:cs typeface="+mn-cs"/>
              </a:rPr>
              <a:t>way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colors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work</a:t>
            </a:r>
            <a:r>
              <a:rPr lang="de-DE" sz="1200" kern="1200" dirty="0">
                <a:solidFill>
                  <a:schemeClr val="tx1"/>
                </a:solidFill>
                <a:effectLst/>
                <a:latin typeface="+mn-lt"/>
                <a:ea typeface="+mn-ea"/>
                <a:cs typeface="+mn-cs"/>
              </a:rPr>
              <a:t> in CSS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Photoshop (hex </a:t>
            </a:r>
            <a:r>
              <a:rPr lang="de-DE" sz="1200" kern="1200" dirty="0" err="1">
                <a:solidFill>
                  <a:schemeClr val="tx1"/>
                </a:solidFill>
                <a:effectLst/>
                <a:latin typeface="+mn-lt"/>
                <a:ea typeface="+mn-ea"/>
                <a:cs typeface="+mn-cs"/>
              </a:rPr>
              <a:t>colors</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32</a:t>
            </a:fld>
            <a:endParaRPr lang="de-DE"/>
          </a:p>
        </p:txBody>
      </p:sp>
    </p:spTree>
    <p:extLst>
      <p:ext uri="{BB962C8B-B14F-4D97-AF65-F5344CB8AC3E}">
        <p14:creationId xmlns:p14="http://schemas.microsoft.com/office/powerpoint/2010/main" val="338850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The </a:t>
            </a:r>
            <a:r>
              <a:rPr lang="de-DE" sz="1200" kern="1200" dirty="0" err="1">
                <a:solidFill>
                  <a:schemeClr val="tx1"/>
                </a:solidFill>
                <a:effectLst/>
                <a:latin typeface="+mn-lt"/>
                <a:ea typeface="+mn-ea"/>
                <a:cs typeface="+mn-cs"/>
              </a:rPr>
              <a:t>third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Mesh</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mesh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an </a:t>
            </a:r>
            <a:r>
              <a:rPr lang="de-DE" sz="1200" kern="1200" dirty="0" err="1">
                <a:solidFill>
                  <a:schemeClr val="tx1"/>
                </a:solidFill>
                <a:effectLst/>
                <a:latin typeface="+mn-lt"/>
                <a:ea typeface="+mn-ea"/>
                <a:cs typeface="+mn-cs"/>
              </a:rPr>
              <a:t>object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takes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geometry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applies</a:t>
            </a:r>
            <a:r>
              <a:rPr lang="de-DE" sz="1200" kern="1200" dirty="0">
                <a:solidFill>
                  <a:schemeClr val="tx1"/>
                </a:solidFill>
                <a:effectLst/>
                <a:latin typeface="+mn-lt"/>
                <a:ea typeface="+mn-ea"/>
                <a:cs typeface="+mn-cs"/>
              </a:rPr>
              <a:t> a material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which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insert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scene</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33</a:t>
            </a:fld>
            <a:endParaRPr lang="de-DE"/>
          </a:p>
        </p:txBody>
      </p:sp>
    </p:spTree>
    <p:extLst>
      <p:ext uri="{BB962C8B-B14F-4D97-AF65-F5344CB8AC3E}">
        <p14:creationId xmlns:p14="http://schemas.microsoft.com/office/powerpoint/2010/main" val="4031342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default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call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scene.add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add</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added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coordinates</a:t>
            </a:r>
            <a:r>
              <a:rPr lang="de-DE" sz="1200" kern="1200" dirty="0">
                <a:solidFill>
                  <a:schemeClr val="tx1"/>
                </a:solidFill>
                <a:effectLst/>
                <a:latin typeface="+mn-lt"/>
                <a:ea typeface="+mn-ea"/>
                <a:cs typeface="+mn-cs"/>
              </a:rPr>
              <a:t> (0,0,0). This </a:t>
            </a:r>
            <a:r>
              <a:rPr lang="de-DE" sz="1200" kern="1200" dirty="0" err="1">
                <a:solidFill>
                  <a:schemeClr val="tx1"/>
                </a:solidFill>
                <a:effectLst/>
                <a:latin typeface="+mn-lt"/>
                <a:ea typeface="+mn-ea"/>
                <a:cs typeface="+mn-cs"/>
              </a:rPr>
              <a:t>would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cause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both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camera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inside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each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other</a:t>
            </a:r>
            <a:r>
              <a:rPr lang="de-DE" sz="1200" kern="1200" dirty="0">
                <a:solidFill>
                  <a:schemeClr val="tx1"/>
                </a:solidFill>
                <a:effectLst/>
                <a:latin typeface="+mn-lt"/>
                <a:ea typeface="+mn-ea"/>
                <a:cs typeface="+mn-cs"/>
              </a:rPr>
              <a:t>.</a:t>
            </a:r>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34</a:t>
            </a:fld>
            <a:endParaRPr lang="de-DE"/>
          </a:p>
        </p:txBody>
      </p:sp>
    </p:spTree>
    <p:extLst>
      <p:ext uri="{BB962C8B-B14F-4D97-AF65-F5344CB8AC3E}">
        <p14:creationId xmlns:p14="http://schemas.microsoft.com/office/powerpoint/2010/main" val="3958619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avoid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simply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move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camera</a:t>
            </a:r>
            <a:r>
              <a:rPr lang="de-DE" sz="1200" kern="1200" dirty="0">
                <a:solidFill>
                  <a:schemeClr val="tx1"/>
                </a:solidFill>
                <a:effectLst/>
                <a:latin typeface="+mn-lt"/>
                <a:ea typeface="+mn-ea"/>
                <a:cs typeface="+mn-cs"/>
              </a:rPr>
              <a:t> out a </a:t>
            </a:r>
            <a:r>
              <a:rPr lang="de-DE" sz="1200" kern="1200" dirty="0" err="1">
                <a:solidFill>
                  <a:schemeClr val="tx1"/>
                </a:solidFill>
                <a:effectLst/>
                <a:latin typeface="+mn-lt"/>
                <a:ea typeface="+mn-ea"/>
                <a:cs typeface="+mn-cs"/>
              </a:rPr>
              <a:t>bit</a:t>
            </a:r>
            <a:r>
              <a:rPr lang="de-DE" sz="1200" kern="1200" dirty="0">
                <a:solidFill>
                  <a:schemeClr val="tx1"/>
                </a:solidFill>
                <a:effectLst/>
                <a:latin typeface="+mn-lt"/>
                <a:ea typeface="+mn-ea"/>
                <a:cs typeface="+mn-cs"/>
              </a:rPr>
              <a:t>.</a:t>
            </a:r>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35</a:t>
            </a:fld>
            <a:endParaRPr lang="de-DE"/>
          </a:p>
        </p:txBody>
      </p:sp>
    </p:spTree>
    <p:extLst>
      <p:ext uri="{BB962C8B-B14F-4D97-AF65-F5344CB8AC3E}">
        <p14:creationId xmlns:p14="http://schemas.microsoft.com/office/powerpoint/2010/main" val="1958138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If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followed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paste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code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above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HTML </a:t>
            </a:r>
            <a:r>
              <a:rPr lang="de-DE" sz="1200" kern="1200" dirty="0" err="1">
                <a:solidFill>
                  <a:schemeClr val="tx1"/>
                </a:solidFill>
                <a:effectLst/>
                <a:latin typeface="+mn-lt"/>
                <a:ea typeface="+mn-ea"/>
                <a:cs typeface="+mn-cs"/>
              </a:rPr>
              <a:t>file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able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Congratulations</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36</a:t>
            </a:fld>
            <a:endParaRPr lang="de-DE"/>
          </a:p>
        </p:txBody>
      </p:sp>
    </p:spTree>
    <p:extLst>
      <p:ext uri="{BB962C8B-B14F-4D97-AF65-F5344CB8AC3E}">
        <p14:creationId xmlns:p14="http://schemas.microsoft.com/office/powerpoint/2010/main" val="3986447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animate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make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interesting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rotating</a:t>
            </a:r>
            <a:r>
              <a:rPr lang="de-DE" sz="1200" kern="1200" dirty="0">
                <a:solidFill>
                  <a:schemeClr val="tx1"/>
                </a:solidFill>
                <a:effectLst/>
                <a:latin typeface="+mn-lt"/>
                <a:ea typeface="+mn-ea"/>
                <a:cs typeface="+mn-cs"/>
              </a:rPr>
              <a:t> it.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37</a:t>
            </a:fld>
            <a:endParaRPr lang="de-DE"/>
          </a:p>
        </p:txBody>
      </p:sp>
    </p:spTree>
    <p:extLst>
      <p:ext uri="{BB962C8B-B14F-4D97-AF65-F5344CB8AC3E}">
        <p14:creationId xmlns:p14="http://schemas.microsoft.com/office/powerpoint/2010/main" val="589511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what's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called</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render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animate</a:t>
            </a:r>
            <a:r>
              <a:rPr lang="de-DE" sz="1200" kern="1200" dirty="0">
                <a:solidFill>
                  <a:schemeClr val="tx1"/>
                </a:solidFill>
                <a:effectLst/>
                <a:latin typeface="+mn-lt"/>
                <a:ea typeface="+mn-ea"/>
                <a:cs typeface="+mn-cs"/>
              </a:rPr>
              <a:t>-loop.</a:t>
            </a:r>
          </a:p>
          <a:p>
            <a:r>
              <a:rPr lang="de-DE" sz="1200" kern="1200" dirty="0">
                <a:solidFill>
                  <a:schemeClr val="tx1"/>
                </a:solidFill>
                <a:effectLst/>
                <a:latin typeface="+mn-lt"/>
                <a:ea typeface="+mn-ea"/>
                <a:cs typeface="+mn-cs"/>
              </a:rPr>
              <a:t>This will </a:t>
            </a:r>
            <a:r>
              <a:rPr lang="de-DE" sz="1200" kern="1200" dirty="0" err="1">
                <a:solidFill>
                  <a:schemeClr val="tx1"/>
                </a:solidFill>
                <a:effectLst/>
                <a:latin typeface="+mn-lt"/>
                <a:ea typeface="+mn-ea"/>
                <a:cs typeface="+mn-cs"/>
              </a:rPr>
              <a:t>create</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loop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causes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draw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scene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every</a:t>
            </a:r>
            <a:r>
              <a:rPr lang="de-DE" sz="1200" kern="1200" dirty="0">
                <a:solidFill>
                  <a:schemeClr val="tx1"/>
                </a:solidFill>
                <a:effectLst/>
                <a:latin typeface="+mn-lt"/>
                <a:ea typeface="+mn-ea"/>
                <a:cs typeface="+mn-cs"/>
              </a:rPr>
              <a:t> time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screen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refreshed</a:t>
            </a:r>
            <a:r>
              <a:rPr lang="de-DE" sz="1200" kern="1200" dirty="0">
                <a:solidFill>
                  <a:schemeClr val="tx1"/>
                </a:solidFill>
                <a:effectLst/>
                <a:latin typeface="+mn-lt"/>
                <a:ea typeface="+mn-ea"/>
                <a:cs typeface="+mn-cs"/>
              </a:rPr>
              <a:t> (on a </a:t>
            </a:r>
            <a:r>
              <a:rPr lang="de-DE" sz="1200" kern="1200" dirty="0" err="1">
                <a:solidFill>
                  <a:schemeClr val="tx1"/>
                </a:solidFill>
                <a:effectLst/>
                <a:latin typeface="+mn-lt"/>
                <a:ea typeface="+mn-ea"/>
                <a:cs typeface="+mn-cs"/>
              </a:rPr>
              <a:t>typical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screen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means</a:t>
            </a:r>
            <a:r>
              <a:rPr lang="de-DE" sz="1200" kern="1200" dirty="0">
                <a:solidFill>
                  <a:schemeClr val="tx1"/>
                </a:solidFill>
                <a:effectLst/>
                <a:latin typeface="+mn-lt"/>
                <a:ea typeface="+mn-ea"/>
                <a:cs typeface="+mn-cs"/>
              </a:rPr>
              <a:t> 60 </a:t>
            </a:r>
            <a:r>
              <a:rPr lang="de-DE" sz="1200" kern="1200" dirty="0" err="1">
                <a:solidFill>
                  <a:schemeClr val="tx1"/>
                </a:solidFill>
                <a:effectLst/>
                <a:latin typeface="+mn-lt"/>
                <a:ea typeface="+mn-ea"/>
                <a:cs typeface="+mn-cs"/>
              </a:rPr>
              <a:t>times</a:t>
            </a:r>
            <a:r>
              <a:rPr lang="de-DE" sz="1200" kern="1200" dirty="0">
                <a:solidFill>
                  <a:schemeClr val="tx1"/>
                </a:solidFill>
                <a:effectLst/>
                <a:latin typeface="+mn-lt"/>
                <a:ea typeface="+mn-ea"/>
                <a:cs typeface="+mn-cs"/>
              </a:rPr>
              <a:t> per </a:t>
            </a:r>
            <a:r>
              <a:rPr lang="de-DE" sz="1200" kern="1200" dirty="0" err="1">
                <a:solidFill>
                  <a:schemeClr val="tx1"/>
                </a:solidFill>
                <a:effectLst/>
                <a:latin typeface="+mn-lt"/>
                <a:ea typeface="+mn-ea"/>
                <a:cs typeface="+mn-cs"/>
              </a:rPr>
              <a:t>second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give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cube</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nice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rotation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animation</a:t>
            </a:r>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38</a:t>
            </a:fld>
            <a:endParaRPr lang="de-DE"/>
          </a:p>
        </p:txBody>
      </p:sp>
    </p:spTree>
    <p:extLst>
      <p:ext uri="{BB962C8B-B14F-4D97-AF65-F5344CB8AC3E}">
        <p14:creationId xmlns:p14="http://schemas.microsoft.com/office/powerpoint/2010/main" val="3975093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This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completed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simplest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Three.js-Application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next</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Tonthose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how</a:t>
            </a:r>
            <a:r>
              <a:rPr lang="de-DE" sz="1200" kern="1200" dirty="0">
                <a:solidFill>
                  <a:schemeClr val="tx1"/>
                </a:solidFill>
                <a:effectLst/>
                <a:latin typeface="+mn-lt"/>
                <a:ea typeface="+mn-ea"/>
                <a:cs typeface="+mn-cs"/>
              </a:rPr>
              <a:t> find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bit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complicated</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don’t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give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solution</a:t>
            </a:r>
            <a:r>
              <a:rPr lang="de-DE" sz="1200" kern="1200" dirty="0">
                <a:solidFill>
                  <a:schemeClr val="tx1"/>
                </a:solidFill>
                <a:effectLst/>
                <a:latin typeface="+mn-lt"/>
                <a:ea typeface="+mn-ea"/>
                <a:cs typeface="+mn-cs"/>
              </a:rPr>
              <a:t> on </a:t>
            </a:r>
            <a:r>
              <a:rPr lang="de-DE" sz="1200" kern="1200" dirty="0" err="1">
                <a:solidFill>
                  <a:schemeClr val="tx1"/>
                </a:solidFill>
                <a:effectLst/>
                <a:latin typeface="+mn-lt"/>
                <a:ea typeface="+mn-ea"/>
                <a:cs typeface="+mn-cs"/>
              </a:rPr>
              <a:t>how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make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way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easier</a:t>
            </a:r>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39</a:t>
            </a:fld>
            <a:endParaRPr lang="de-DE"/>
          </a:p>
        </p:txBody>
      </p:sp>
    </p:spTree>
    <p:extLst>
      <p:ext uri="{BB962C8B-B14F-4D97-AF65-F5344CB8AC3E}">
        <p14:creationId xmlns:p14="http://schemas.microsoft.com/office/powerpoint/2010/main" val="381202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We came a long way.</a:t>
            </a:r>
            <a:endParaRPr lang="en-US"/>
          </a:p>
        </p:txBody>
      </p:sp>
      <p:sp>
        <p:nvSpPr>
          <p:cNvPr id="4" name="Foliennummernplatzhalter 3"/>
          <p:cNvSpPr>
            <a:spLocks noGrp="1"/>
          </p:cNvSpPr>
          <p:nvPr>
            <p:ph type="sldNum" sz="quarter" idx="10"/>
          </p:nvPr>
        </p:nvSpPr>
        <p:spPr/>
        <p:txBody>
          <a:bodyPr/>
          <a:lstStyle/>
          <a:p>
            <a:fld id="{1D9B782C-E20D-4B98-8B11-3CA3B706E0F4}" type="slidenum">
              <a:rPr lang="de-DE" smtClean="0"/>
              <a:pPr/>
              <a:t>4</a:t>
            </a:fld>
            <a:endParaRPr lang="de-DE"/>
          </a:p>
        </p:txBody>
      </p:sp>
    </p:spTree>
    <p:extLst>
      <p:ext uri="{BB962C8B-B14F-4D97-AF65-F5344CB8AC3E}">
        <p14:creationId xmlns:p14="http://schemas.microsoft.com/office/powerpoint/2010/main" val="2573892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3 </a:t>
            </a:r>
            <a:r>
              <a:rPr lang="de-DE" sz="1200" kern="1200" dirty="0" err="1">
                <a:solidFill>
                  <a:schemeClr val="tx1"/>
                </a:solidFill>
                <a:effectLst/>
                <a:latin typeface="+mn-lt"/>
                <a:ea typeface="+mn-ea"/>
                <a:cs typeface="+mn-cs"/>
              </a:rPr>
              <a:t>years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ago</a:t>
            </a:r>
            <a:r>
              <a:rPr lang="de-DE" sz="1200" kern="1200" dirty="0">
                <a:solidFill>
                  <a:schemeClr val="tx1"/>
                </a:solidFill>
                <a:effectLst/>
                <a:latin typeface="+mn-lt"/>
                <a:ea typeface="+mn-ea"/>
                <a:cs typeface="+mn-cs"/>
              </a:rPr>
              <a:t> Mozilla </a:t>
            </a:r>
            <a:r>
              <a:rPr lang="de-DE" sz="1200" kern="1200" dirty="0" err="1">
                <a:solidFill>
                  <a:schemeClr val="tx1"/>
                </a:solidFill>
                <a:effectLst/>
                <a:latin typeface="+mn-lt"/>
                <a:ea typeface="+mn-ea"/>
                <a:cs typeface="+mn-cs"/>
              </a:rPr>
              <a:t>developed</a:t>
            </a:r>
            <a:r>
              <a:rPr lang="de-DE" sz="1200" kern="1200" dirty="0">
                <a:solidFill>
                  <a:schemeClr val="tx1"/>
                </a:solidFill>
                <a:effectLst/>
                <a:latin typeface="+mn-lt"/>
                <a:ea typeface="+mn-ea"/>
                <a:cs typeface="+mn-cs"/>
              </a:rPr>
              <a:t> A-Frame.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an open-</a:t>
            </a:r>
            <a:r>
              <a:rPr lang="de-DE" sz="1200" kern="1200" dirty="0" err="1">
                <a:solidFill>
                  <a:schemeClr val="tx1"/>
                </a:solidFill>
                <a:effectLst/>
                <a:latin typeface="+mn-lt"/>
                <a:ea typeface="+mn-ea"/>
                <a:cs typeface="+mn-cs"/>
              </a:rPr>
              <a:t>source</a:t>
            </a:r>
            <a:r>
              <a:rPr lang="de-DE" sz="1200" kern="1200" dirty="0">
                <a:solidFill>
                  <a:schemeClr val="tx1"/>
                </a:solidFill>
                <a:effectLst/>
                <a:latin typeface="+mn-lt"/>
                <a:ea typeface="+mn-ea"/>
                <a:cs typeface="+mn-cs"/>
              </a:rPr>
              <a:t> web </a:t>
            </a:r>
            <a:r>
              <a:rPr lang="de-DE" sz="1200" kern="1200" dirty="0" err="1">
                <a:solidFill>
                  <a:schemeClr val="tx1"/>
                </a:solidFill>
                <a:effectLst/>
                <a:latin typeface="+mn-lt"/>
                <a:ea typeface="+mn-ea"/>
                <a:cs typeface="+mn-cs"/>
              </a:rPr>
              <a:t>framework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building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virtual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reality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experiences</a:t>
            </a:r>
            <a:r>
              <a:rPr lang="de-DE" sz="1200" kern="1200" dirty="0">
                <a:solidFill>
                  <a:schemeClr val="tx1"/>
                </a:solidFill>
                <a:effectLst/>
                <a:latin typeface="+mn-lt"/>
                <a:ea typeface="+mn-ea"/>
                <a:cs typeface="+mn-cs"/>
              </a:rPr>
              <a:t>. A-frame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an </a:t>
            </a:r>
            <a:r>
              <a:rPr lang="de-DE" sz="1200" kern="1200" dirty="0" err="1">
                <a:solidFill>
                  <a:schemeClr val="tx1"/>
                </a:solidFill>
                <a:effectLst/>
                <a:latin typeface="+mn-lt"/>
                <a:ea typeface="+mn-ea"/>
                <a:cs typeface="+mn-cs"/>
              </a:rPr>
              <a:t>entity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component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system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framework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ThreeJS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developers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create</a:t>
            </a:r>
            <a:r>
              <a:rPr lang="de-DE" sz="1200" kern="1200" dirty="0">
                <a:solidFill>
                  <a:schemeClr val="tx1"/>
                </a:solidFill>
                <a:effectLst/>
                <a:latin typeface="+mn-lt"/>
                <a:ea typeface="+mn-ea"/>
                <a:cs typeface="+mn-cs"/>
              </a:rPr>
              <a:t> 3D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WebAR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scenes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HTML </a:t>
            </a:r>
            <a:r>
              <a:rPr lang="de-DE" sz="1200" kern="1200" dirty="0" err="1">
                <a:solidFill>
                  <a:schemeClr val="tx1"/>
                </a:solidFill>
                <a:effectLst/>
                <a:latin typeface="+mn-lt"/>
                <a:ea typeface="+mn-ea"/>
                <a:cs typeface="+mn-cs"/>
              </a:rPr>
              <a:t>without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having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know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WebGL</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A-Frame </a:t>
            </a:r>
            <a:r>
              <a:rPr lang="de-DE" sz="1200" kern="1200" dirty="0" err="1">
                <a:solidFill>
                  <a:schemeClr val="tx1"/>
                </a:solidFill>
                <a:effectLst/>
                <a:latin typeface="+mn-lt"/>
                <a:ea typeface="+mn-ea"/>
                <a:cs typeface="+mn-cs"/>
              </a:rPr>
              <a:t>provides</a:t>
            </a:r>
            <a:r>
              <a:rPr lang="de-DE" sz="1200" kern="1200" dirty="0">
                <a:solidFill>
                  <a:schemeClr val="tx1"/>
                </a:solidFill>
                <a:effectLst/>
                <a:latin typeface="+mn-lt"/>
                <a:ea typeface="+mn-ea"/>
                <a:cs typeface="+mn-cs"/>
              </a:rPr>
              <a:t> primitives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create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meshes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render</a:t>
            </a:r>
            <a:r>
              <a:rPr lang="de-DE" sz="1200" kern="1200" dirty="0">
                <a:solidFill>
                  <a:schemeClr val="tx1"/>
                </a:solidFill>
                <a:effectLst/>
                <a:latin typeface="+mn-lt"/>
                <a:ea typeface="+mn-ea"/>
                <a:cs typeface="+mn-cs"/>
              </a:rPr>
              <a:t> 360 </a:t>
            </a:r>
            <a:r>
              <a:rPr lang="de-DE" sz="1200" kern="1200" dirty="0" err="1">
                <a:solidFill>
                  <a:schemeClr val="tx1"/>
                </a:solidFill>
                <a:effectLst/>
                <a:latin typeface="+mn-lt"/>
                <a:ea typeface="+mn-ea"/>
                <a:cs typeface="+mn-cs"/>
              </a:rPr>
              <a:t>deg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content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customize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environment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place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camera</a:t>
            </a:r>
            <a:r>
              <a:rPr lang="de-DE" sz="1200" kern="1200" dirty="0">
                <a:solidFill>
                  <a:schemeClr val="tx1"/>
                </a:solidFill>
                <a:effectLst/>
                <a:latin typeface="+mn-lt"/>
                <a:ea typeface="+mn-ea"/>
                <a:cs typeface="+mn-cs"/>
              </a:rPr>
              <a:t>, etc.</a:t>
            </a:r>
          </a:p>
          <a:p>
            <a:r>
              <a:rPr lang="de-DE" sz="1200" b="1"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40</a:t>
            </a:fld>
            <a:endParaRPr lang="de-DE"/>
          </a:p>
        </p:txBody>
      </p:sp>
    </p:spTree>
    <p:extLst>
      <p:ext uri="{BB962C8B-B14F-4D97-AF65-F5344CB8AC3E}">
        <p14:creationId xmlns:p14="http://schemas.microsoft.com/office/powerpoint/2010/main" val="2705341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As I </a:t>
            </a:r>
            <a:r>
              <a:rPr lang="de-DE" sz="1200" kern="1200" dirty="0" err="1">
                <a:solidFill>
                  <a:schemeClr val="tx1"/>
                </a:solidFill>
                <a:effectLst/>
                <a:latin typeface="+mn-lt"/>
                <a:ea typeface="+mn-ea"/>
                <a:cs typeface="+mn-cs"/>
              </a:rPr>
              <a:t>said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before</a:t>
            </a:r>
            <a:r>
              <a:rPr lang="de-DE" sz="1200" kern="1200" dirty="0">
                <a:solidFill>
                  <a:schemeClr val="tx1"/>
                </a:solidFill>
                <a:effectLst/>
                <a:latin typeface="+mn-lt"/>
                <a:ea typeface="+mn-ea"/>
                <a:cs typeface="+mn-cs"/>
              </a:rPr>
              <a:t>, A-Frame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developed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HTML </a:t>
            </a:r>
            <a:r>
              <a:rPr lang="de-DE" sz="1200" kern="1200" dirty="0" err="1">
                <a:solidFill>
                  <a:schemeClr val="tx1"/>
                </a:solidFill>
                <a:effectLst/>
                <a:latin typeface="+mn-lt"/>
                <a:ea typeface="+mn-ea"/>
                <a:cs typeface="+mn-cs"/>
              </a:rPr>
              <a:t>without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having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install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anything</a:t>
            </a:r>
            <a:r>
              <a:rPr lang="de-DE" sz="1200" kern="1200" dirty="0">
                <a:solidFill>
                  <a:schemeClr val="tx1"/>
                </a:solidFill>
                <a:effectLst/>
                <a:latin typeface="+mn-lt"/>
                <a:ea typeface="+mn-ea"/>
                <a:cs typeface="+mn-cs"/>
              </a:rPr>
              <a:t>. So </a:t>
            </a:r>
            <a:r>
              <a:rPr lang="de-DE" sz="1200" kern="1200" dirty="0" err="1">
                <a:solidFill>
                  <a:schemeClr val="tx1"/>
                </a:solidFill>
                <a:effectLst/>
                <a:latin typeface="+mn-lt"/>
                <a:ea typeface="+mn-ea"/>
                <a:cs typeface="+mn-cs"/>
              </a:rPr>
              <a:t>making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simple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get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started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just </a:t>
            </a:r>
            <a:r>
              <a:rPr lang="de-DE" sz="1200" kern="1200" dirty="0" err="1">
                <a:solidFill>
                  <a:schemeClr val="tx1"/>
                </a:solidFill>
                <a:effectLst/>
                <a:latin typeface="+mn-lt"/>
                <a:ea typeface="+mn-ea"/>
                <a:cs typeface="+mn-cs"/>
              </a:rPr>
              <a:t>add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A-Frame </a:t>
            </a:r>
            <a:r>
              <a:rPr lang="de-DE" sz="1200" kern="1200" dirty="0" err="1">
                <a:solidFill>
                  <a:schemeClr val="tx1"/>
                </a:solidFill>
                <a:effectLst/>
                <a:latin typeface="+mn-lt"/>
                <a:ea typeface="+mn-ea"/>
                <a:cs typeface="+mn-cs"/>
              </a:rPr>
              <a:t>script</a:t>
            </a:r>
            <a:r>
              <a:rPr lang="de-DE" sz="1200" kern="1200" dirty="0">
                <a:solidFill>
                  <a:schemeClr val="tx1"/>
                </a:solidFill>
                <a:effectLst/>
                <a:latin typeface="+mn-lt"/>
                <a:ea typeface="+mn-ea"/>
                <a:cs typeface="+mn-cs"/>
              </a:rPr>
              <a:t> link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&lt;</a:t>
            </a:r>
            <a:r>
              <a:rPr lang="de-DE" sz="1200" kern="1200" dirty="0" err="1">
                <a:solidFill>
                  <a:schemeClr val="tx1"/>
                </a:solidFill>
                <a:effectLst/>
                <a:latin typeface="+mn-lt"/>
                <a:ea typeface="+mn-ea"/>
                <a:cs typeface="+mn-cs"/>
              </a:rPr>
              <a:t>head</a:t>
            </a:r>
            <a:r>
              <a:rPr lang="de-DE" sz="1200" kern="1200" dirty="0">
                <a:solidFill>
                  <a:schemeClr val="tx1"/>
                </a:solidFill>
                <a:effectLst/>
                <a:latin typeface="+mn-lt"/>
                <a:ea typeface="+mn-ea"/>
                <a:cs typeface="+mn-cs"/>
              </a:rPr>
              <a:t>&gt;.</a:t>
            </a:r>
          </a:p>
          <a:p>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start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deleting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everything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wrote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before</a:t>
            </a:r>
            <a:r>
              <a:rPr lang="de-DE" sz="1200" kern="1200" dirty="0">
                <a:solidFill>
                  <a:schemeClr val="tx1"/>
                </a:solidFill>
                <a:effectLst/>
                <a:latin typeface="+mn-lt"/>
                <a:ea typeface="+mn-ea"/>
                <a:cs typeface="+mn-cs"/>
              </a:rPr>
              <a:t>..</a:t>
            </a:r>
          </a:p>
          <a:p>
            <a:r>
              <a:rPr lang="de-DE" sz="1200" b="1"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41</a:t>
            </a:fld>
            <a:endParaRPr lang="de-DE"/>
          </a:p>
        </p:txBody>
      </p:sp>
    </p:spTree>
    <p:extLst>
      <p:ext uri="{BB962C8B-B14F-4D97-AF65-F5344CB8AC3E}">
        <p14:creationId xmlns:p14="http://schemas.microsoft.com/office/powerpoint/2010/main" val="3358641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Let’s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start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building</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basic</a:t>
            </a:r>
            <a:r>
              <a:rPr lang="de-DE" sz="1200" kern="1200" dirty="0">
                <a:solidFill>
                  <a:schemeClr val="tx1"/>
                </a:solidFill>
                <a:effectLst/>
                <a:latin typeface="+mn-lt"/>
                <a:ea typeface="+mn-ea"/>
                <a:cs typeface="+mn-cs"/>
              </a:rPr>
              <a:t> A-Frame </a:t>
            </a:r>
            <a:r>
              <a:rPr lang="de-DE" sz="1200" kern="1200" dirty="0" err="1">
                <a:solidFill>
                  <a:schemeClr val="tx1"/>
                </a:solidFill>
                <a:effectLst/>
                <a:latin typeface="+mn-lt"/>
                <a:ea typeface="+mn-ea"/>
                <a:cs typeface="+mn-cs"/>
              </a:rPr>
              <a:t>scene</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First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include</a:t>
            </a:r>
            <a:r>
              <a:rPr lang="de-DE" sz="1200" kern="1200" dirty="0">
                <a:solidFill>
                  <a:schemeClr val="tx1"/>
                </a:solidFill>
                <a:effectLst/>
                <a:latin typeface="+mn-lt"/>
                <a:ea typeface="+mn-ea"/>
                <a:cs typeface="+mn-cs"/>
              </a:rPr>
              <a:t> &lt;a-scene&gt; tag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&lt;</a:t>
            </a:r>
            <a:r>
              <a:rPr lang="de-DE" sz="1200" kern="1200" dirty="0" err="1">
                <a:solidFill>
                  <a:schemeClr val="tx1"/>
                </a:solidFill>
                <a:effectLst/>
                <a:latin typeface="+mn-lt"/>
                <a:ea typeface="+mn-ea"/>
                <a:cs typeface="+mn-cs"/>
              </a:rPr>
              <a:t>body</a:t>
            </a:r>
            <a:r>
              <a:rPr lang="de-DE" sz="1200" kern="1200" dirty="0">
                <a:solidFill>
                  <a:schemeClr val="tx1"/>
                </a:solidFill>
                <a:effectLst/>
                <a:latin typeface="+mn-lt"/>
                <a:ea typeface="+mn-ea"/>
                <a:cs typeface="+mn-cs"/>
              </a:rPr>
              <a:t>&gt;. &lt;a-scene&gt; will </a:t>
            </a:r>
            <a:r>
              <a:rPr lang="de-DE" sz="1200" kern="1200" dirty="0" err="1">
                <a:solidFill>
                  <a:schemeClr val="tx1"/>
                </a:solidFill>
                <a:effectLst/>
                <a:latin typeface="+mn-lt"/>
                <a:ea typeface="+mn-ea"/>
                <a:cs typeface="+mn-cs"/>
              </a:rPr>
              <a:t>contain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every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entity</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scene</a:t>
            </a:r>
            <a:r>
              <a:rPr lang="de-DE" sz="1200" kern="1200" dirty="0">
                <a:solidFill>
                  <a:schemeClr val="tx1"/>
                </a:solidFill>
                <a:effectLst/>
                <a:latin typeface="+mn-lt"/>
                <a:ea typeface="+mn-ea"/>
                <a:cs typeface="+mn-cs"/>
              </a:rPr>
              <a:t>, like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was in </a:t>
            </a:r>
            <a:r>
              <a:rPr lang="de-DE" sz="1200" kern="1200" dirty="0" err="1">
                <a:solidFill>
                  <a:schemeClr val="tx1"/>
                </a:solidFill>
                <a:effectLst/>
                <a:latin typeface="+mn-lt"/>
                <a:ea typeface="+mn-ea"/>
                <a:cs typeface="+mn-cs"/>
              </a:rPr>
              <a:t>ThreeJS</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42</a:t>
            </a:fld>
            <a:endParaRPr lang="de-DE"/>
          </a:p>
        </p:txBody>
      </p:sp>
    </p:spTree>
    <p:extLst>
      <p:ext uri="{BB962C8B-B14F-4D97-AF65-F5344CB8AC3E}">
        <p14:creationId xmlns:p14="http://schemas.microsoft.com/office/powerpoint/2010/main" val="4150566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Within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&lt;a-scene&gt; tag,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attach</a:t>
            </a:r>
            <a:r>
              <a:rPr lang="de-DE" sz="1200" kern="1200" dirty="0">
                <a:solidFill>
                  <a:schemeClr val="tx1"/>
                </a:solidFill>
                <a:effectLst/>
                <a:latin typeface="+mn-lt"/>
                <a:ea typeface="+mn-ea"/>
                <a:cs typeface="+mn-cs"/>
              </a:rPr>
              <a:t> 3D </a:t>
            </a:r>
            <a:r>
              <a:rPr lang="de-DE" sz="1200" kern="1200" dirty="0" err="1">
                <a:solidFill>
                  <a:schemeClr val="tx1"/>
                </a:solidFill>
                <a:effectLst/>
                <a:latin typeface="+mn-lt"/>
                <a:ea typeface="+mn-ea"/>
                <a:cs typeface="+mn-cs"/>
              </a:rPr>
              <a:t>entities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a:t>
            </a:r>
            <a:r>
              <a:rPr lang="de-DE" sz="1200" kern="1200" dirty="0" err="1">
                <a:solidFill>
                  <a:schemeClr val="tx1"/>
                </a:solidFill>
                <a:effectLst/>
                <a:latin typeface="+mn-lt"/>
                <a:ea typeface="+mn-ea"/>
                <a:cs typeface="+mn-cs"/>
              </a:rPr>
              <a:t>Frame’s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standard</a:t>
            </a:r>
            <a:r>
              <a:rPr lang="de-DE" sz="1200" kern="1200" dirty="0">
                <a:solidFill>
                  <a:schemeClr val="tx1"/>
                </a:solidFill>
                <a:effectLst/>
                <a:latin typeface="+mn-lt"/>
                <a:ea typeface="+mn-ea"/>
                <a:cs typeface="+mn-cs"/>
              </a:rPr>
              <a:t> primitives &lt;a-box&gt;.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a:t>
            </a:r>
            <a:r>
              <a:rPr lang="de-DE" sz="1200" kern="1200" dirty="0">
                <a:solidFill>
                  <a:schemeClr val="tx1"/>
                </a:solidFill>
                <a:effectLst/>
                <a:latin typeface="+mn-lt"/>
                <a:ea typeface="+mn-ea"/>
                <a:cs typeface="+mn-cs"/>
              </a:rPr>
              <a:t> &lt;a-box&gt; tag just like a normal HTML </a:t>
            </a:r>
            <a:r>
              <a:rPr lang="de-DE" sz="1200" kern="1200" dirty="0" err="1">
                <a:solidFill>
                  <a:schemeClr val="tx1"/>
                </a:solidFill>
                <a:effectLst/>
                <a:latin typeface="+mn-lt"/>
                <a:ea typeface="+mn-ea"/>
                <a:cs typeface="+mn-cs"/>
              </a:rPr>
              <a:t>element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defining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tag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HTML </a:t>
            </a:r>
            <a:r>
              <a:rPr lang="de-DE" sz="1200" kern="1200" dirty="0" err="1">
                <a:solidFill>
                  <a:schemeClr val="tx1"/>
                </a:solidFill>
                <a:effectLst/>
                <a:latin typeface="+mn-lt"/>
                <a:ea typeface="+mn-ea"/>
                <a:cs typeface="+mn-cs"/>
              </a:rPr>
              <a:t>attributes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customize</a:t>
            </a:r>
            <a:r>
              <a:rPr lang="de-DE" sz="1200" kern="1200" dirty="0">
                <a:solidFill>
                  <a:schemeClr val="tx1"/>
                </a:solidFill>
                <a:effectLst/>
                <a:latin typeface="+mn-lt"/>
                <a:ea typeface="+mn-ea"/>
                <a:cs typeface="+mn-cs"/>
              </a:rPr>
              <a:t> it. </a:t>
            </a:r>
            <a:r>
              <a:rPr lang="de-DE" sz="1200" kern="1200" dirty="0" err="1">
                <a:solidFill>
                  <a:schemeClr val="tx1"/>
                </a:solidFill>
                <a:effectLst/>
                <a:latin typeface="+mn-lt"/>
                <a:ea typeface="+mn-ea"/>
                <a:cs typeface="+mn-cs"/>
              </a:rPr>
              <a:t>There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also a </a:t>
            </a:r>
            <a:r>
              <a:rPr lang="de-DE" sz="1200" kern="1200" dirty="0" err="1">
                <a:solidFill>
                  <a:schemeClr val="tx1"/>
                </a:solidFill>
                <a:effectLst/>
                <a:latin typeface="+mn-lt"/>
                <a:ea typeface="+mn-ea"/>
                <a:cs typeface="+mn-cs"/>
              </a:rPr>
              <a:t>lot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other</a:t>
            </a:r>
            <a:r>
              <a:rPr lang="de-DE" sz="1200" kern="1200" dirty="0">
                <a:solidFill>
                  <a:schemeClr val="tx1"/>
                </a:solidFill>
                <a:effectLst/>
                <a:latin typeface="+mn-lt"/>
                <a:ea typeface="+mn-ea"/>
                <a:cs typeface="+mn-cs"/>
              </a:rPr>
              <a:t> primitives,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will find in A-</a:t>
            </a:r>
            <a:r>
              <a:rPr lang="de-DE" sz="1200" kern="1200" dirty="0" err="1">
                <a:solidFill>
                  <a:schemeClr val="tx1"/>
                </a:solidFill>
                <a:effectLst/>
                <a:latin typeface="+mn-lt"/>
                <a:ea typeface="+mn-ea"/>
                <a:cs typeface="+mn-cs"/>
              </a:rPr>
              <a:t>Frame’s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documentation</a:t>
            </a:r>
            <a:r>
              <a:rPr lang="de-DE" sz="1200" kern="1200" dirty="0">
                <a:solidFill>
                  <a:schemeClr val="tx1"/>
                </a:solidFill>
                <a:effectLst/>
                <a:latin typeface="+mn-lt"/>
                <a:ea typeface="+mn-ea"/>
                <a:cs typeface="+mn-cs"/>
              </a:rPr>
              <a:t>.</a:t>
            </a:r>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43</a:t>
            </a:fld>
            <a:endParaRPr lang="de-DE"/>
          </a:p>
        </p:txBody>
      </p:sp>
    </p:spTree>
    <p:extLst>
      <p:ext uri="{BB962C8B-B14F-4D97-AF65-F5344CB8AC3E}">
        <p14:creationId xmlns:p14="http://schemas.microsoft.com/office/powerpoint/2010/main" val="37610498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define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color</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44</a:t>
            </a:fld>
            <a:endParaRPr lang="de-DE"/>
          </a:p>
        </p:txBody>
      </p:sp>
    </p:spTree>
    <p:extLst>
      <p:ext uri="{BB962C8B-B14F-4D97-AF65-F5344CB8AC3E}">
        <p14:creationId xmlns:p14="http://schemas.microsoft.com/office/powerpoint/2010/main" val="666212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Again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because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default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camera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position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0 1.6 0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box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positioned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default</a:t>
            </a:r>
            <a:r>
              <a:rPr lang="de-DE" sz="1200" kern="1200" dirty="0">
                <a:solidFill>
                  <a:schemeClr val="tx1"/>
                </a:solidFill>
                <a:effectLst/>
                <a:latin typeface="+mn-lt"/>
                <a:ea typeface="+mn-ea"/>
                <a:cs typeface="+mn-cs"/>
              </a:rPr>
              <a:t> at 0 0 0,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won’t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able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box </a:t>
            </a:r>
            <a:r>
              <a:rPr lang="de-DE" sz="1200" kern="1200" dirty="0" err="1">
                <a:solidFill>
                  <a:schemeClr val="tx1"/>
                </a:solidFill>
                <a:effectLst/>
                <a:latin typeface="+mn-lt"/>
                <a:ea typeface="+mn-ea"/>
                <a:cs typeface="+mn-cs"/>
              </a:rPr>
              <a:t>unless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move</a:t>
            </a:r>
            <a:r>
              <a:rPr lang="de-DE" sz="1200" kern="1200" dirty="0">
                <a:solidFill>
                  <a:schemeClr val="tx1"/>
                </a:solidFill>
                <a:effectLst/>
                <a:latin typeface="+mn-lt"/>
                <a:ea typeface="+mn-ea"/>
                <a:cs typeface="+mn-cs"/>
              </a:rPr>
              <a:t> it.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position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component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move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box in 3D </a:t>
            </a:r>
            <a:r>
              <a:rPr lang="de-DE" sz="1200" kern="1200" dirty="0" err="1">
                <a:solidFill>
                  <a:schemeClr val="tx1"/>
                </a:solidFill>
                <a:effectLst/>
                <a:latin typeface="+mn-lt"/>
                <a:ea typeface="+mn-ea"/>
                <a:cs typeface="+mn-cs"/>
              </a:rPr>
              <a:t>space</a:t>
            </a:r>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45</a:t>
            </a:fld>
            <a:endParaRPr lang="de-DE"/>
          </a:p>
        </p:txBody>
      </p:sp>
    </p:spTree>
    <p:extLst>
      <p:ext uri="{BB962C8B-B14F-4D97-AF65-F5344CB8AC3E}">
        <p14:creationId xmlns:p14="http://schemas.microsoft.com/office/powerpoint/2010/main" val="2917998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add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rotation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attribute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make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look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interesting</a:t>
            </a:r>
            <a:r>
              <a:rPr lang="de-DE" sz="1200" kern="1200" dirty="0">
                <a:solidFill>
                  <a:schemeClr val="tx1"/>
                </a:solidFill>
                <a:effectLst/>
                <a:latin typeface="+mn-lt"/>
                <a:ea typeface="+mn-ea"/>
                <a:cs typeface="+mn-cs"/>
              </a:rPr>
              <a:t>.</a:t>
            </a:r>
          </a:p>
          <a:p>
            <a:r>
              <a:rPr lang="de-DE" sz="1200" kern="1200" dirty="0" err="1">
                <a:solidFill>
                  <a:schemeClr val="tx1"/>
                </a:solidFill>
                <a:effectLst/>
                <a:latin typeface="+mn-lt"/>
                <a:ea typeface="+mn-ea"/>
                <a:cs typeface="+mn-cs"/>
              </a:rPr>
              <a:t>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box!</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46</a:t>
            </a:fld>
            <a:endParaRPr lang="de-DE"/>
          </a:p>
        </p:txBody>
      </p:sp>
    </p:spTree>
    <p:extLst>
      <p:ext uri="{BB962C8B-B14F-4D97-AF65-F5344CB8AC3E}">
        <p14:creationId xmlns:p14="http://schemas.microsoft.com/office/powerpoint/2010/main" val="3921463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Finally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add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rotation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animation</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47</a:t>
            </a:fld>
            <a:endParaRPr lang="de-DE"/>
          </a:p>
        </p:txBody>
      </p:sp>
    </p:spTree>
    <p:extLst>
      <p:ext uri="{BB962C8B-B14F-4D97-AF65-F5344CB8AC3E}">
        <p14:creationId xmlns:p14="http://schemas.microsoft.com/office/powerpoint/2010/main" val="1217211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This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create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same “</a:t>
            </a:r>
            <a:r>
              <a:rPr lang="de-DE" sz="1200" kern="1200" dirty="0" err="1">
                <a:solidFill>
                  <a:schemeClr val="tx1"/>
                </a:solidFill>
                <a:effectLst/>
                <a:latin typeface="+mn-lt"/>
                <a:ea typeface="+mn-ea"/>
                <a:cs typeface="+mn-cs"/>
              </a:rPr>
              <a:t>Red</a:t>
            </a:r>
            <a:r>
              <a:rPr lang="de-DE" sz="1200" kern="1200" dirty="0">
                <a:solidFill>
                  <a:schemeClr val="tx1"/>
                </a:solidFill>
                <a:effectLst/>
                <a:latin typeface="+mn-lt"/>
                <a:ea typeface="+mn-ea"/>
                <a:cs typeface="+mn-cs"/>
              </a:rPr>
              <a:t> Box” </a:t>
            </a:r>
            <a:r>
              <a:rPr lang="de-DE" sz="1200" kern="1200" dirty="0" err="1">
                <a:solidFill>
                  <a:schemeClr val="tx1"/>
                </a:solidFill>
                <a:effectLst/>
                <a:latin typeface="+mn-lt"/>
                <a:ea typeface="+mn-ea"/>
                <a:cs typeface="+mn-cs"/>
              </a:rPr>
              <a:t>experience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writing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10 </a:t>
            </a:r>
            <a:r>
              <a:rPr lang="de-DE" sz="1200" kern="1200" dirty="0" err="1">
                <a:solidFill>
                  <a:schemeClr val="tx1"/>
                </a:solidFill>
                <a:effectLst/>
                <a:latin typeface="+mn-lt"/>
                <a:ea typeface="+mn-ea"/>
                <a:cs typeface="+mn-cs"/>
              </a:rPr>
              <a:t>lines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code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Impressive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48</a:t>
            </a:fld>
            <a:endParaRPr lang="de-DE"/>
          </a:p>
        </p:txBody>
      </p:sp>
    </p:spTree>
    <p:extLst>
      <p:ext uri="{BB962C8B-B14F-4D97-AF65-F5344CB8AC3E}">
        <p14:creationId xmlns:p14="http://schemas.microsoft.com/office/powerpoint/2010/main" val="2205228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Where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here</a:t>
            </a:r>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extend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reality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placing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real </a:t>
            </a:r>
            <a:r>
              <a:rPr lang="de-DE" sz="1200" kern="1200" dirty="0" err="1">
                <a:solidFill>
                  <a:schemeClr val="tx1"/>
                </a:solidFill>
                <a:effectLst/>
                <a:latin typeface="+mn-lt"/>
                <a:ea typeface="+mn-ea"/>
                <a:cs typeface="+mn-cs"/>
              </a:rPr>
              <a:t>world</a:t>
            </a:r>
            <a:r>
              <a:rPr lang="de-DE" sz="1200" kern="1200" dirty="0">
                <a:solidFill>
                  <a:schemeClr val="tx1"/>
                </a:solidFill>
                <a:effectLst/>
                <a:latin typeface="+mn-lt"/>
                <a:ea typeface="+mn-ea"/>
                <a:cs typeface="+mn-cs"/>
              </a:rPr>
              <a:t>!</a:t>
            </a:r>
          </a:p>
          <a:p>
            <a:r>
              <a:rPr lang="de-DE" sz="1200" kern="1200" dirty="0" err="1">
                <a:solidFill>
                  <a:schemeClr val="tx1"/>
                </a:solidFill>
                <a:effectLst/>
                <a:latin typeface="+mn-lt"/>
                <a:ea typeface="+mn-ea"/>
                <a:cs typeface="+mn-cs"/>
              </a:rPr>
              <a:t>There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several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ways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49</a:t>
            </a:fld>
            <a:endParaRPr lang="de-DE"/>
          </a:p>
        </p:txBody>
      </p:sp>
    </p:spTree>
    <p:extLst>
      <p:ext uri="{BB962C8B-B14F-4D97-AF65-F5344CB8AC3E}">
        <p14:creationId xmlns:p14="http://schemas.microsoft.com/office/powerpoint/2010/main" val="724211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err="1">
                <a:solidFill>
                  <a:schemeClr val="tx1"/>
                </a:solidFill>
                <a:effectLst/>
                <a:latin typeface="+mn-lt"/>
                <a:ea typeface="+mn-ea"/>
                <a:cs typeface="+mn-cs"/>
              </a:rPr>
              <a:t>Already</a:t>
            </a:r>
            <a:r>
              <a:rPr lang="de-DE" sz="1200" kern="1200" dirty="0">
                <a:solidFill>
                  <a:schemeClr val="tx1"/>
                </a:solidFill>
                <a:effectLst/>
                <a:latin typeface="+mn-lt"/>
                <a:ea typeface="+mn-ea"/>
                <a:cs typeface="+mn-cs"/>
              </a:rPr>
              <a:t> in 1962 </a:t>
            </a:r>
            <a:r>
              <a:rPr lang="de-DE" sz="1200" kern="1200" dirty="0" err="1">
                <a:solidFill>
                  <a:schemeClr val="tx1"/>
                </a:solidFill>
                <a:effectLst/>
                <a:latin typeface="+mn-lt"/>
                <a:ea typeface="+mn-ea"/>
                <a:cs typeface="+mn-cs"/>
              </a:rPr>
              <a:t>people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driven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idea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make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immersive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experiences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would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transport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different </a:t>
            </a:r>
            <a:r>
              <a:rPr lang="de-DE" sz="1200" kern="1200" dirty="0" err="1">
                <a:solidFill>
                  <a:schemeClr val="tx1"/>
                </a:solidFill>
                <a:effectLst/>
                <a:latin typeface="+mn-lt"/>
                <a:ea typeface="+mn-ea"/>
                <a:cs typeface="+mn-cs"/>
              </a:rPr>
              <a:t>places</a:t>
            </a:r>
            <a:r>
              <a:rPr lang="de-DE" sz="1200" kern="1200" dirty="0">
                <a:solidFill>
                  <a:schemeClr val="tx1"/>
                </a:solidFill>
                <a:effectLst/>
                <a:latin typeface="+mn-lt"/>
                <a:ea typeface="+mn-ea"/>
                <a:cs typeface="+mn-cs"/>
              </a:rPr>
              <a:t>. The </a:t>
            </a:r>
            <a:r>
              <a:rPr lang="de-DE" sz="1200" kern="1200" dirty="0" err="1">
                <a:solidFill>
                  <a:schemeClr val="tx1"/>
                </a:solidFill>
                <a:effectLst/>
                <a:latin typeface="+mn-lt"/>
                <a:ea typeface="+mn-ea"/>
                <a:cs typeface="+mn-cs"/>
              </a:rPr>
              <a:t>Sensorama</a:t>
            </a:r>
            <a:r>
              <a:rPr lang="de-DE" sz="1200" kern="1200" dirty="0">
                <a:solidFill>
                  <a:schemeClr val="tx1"/>
                </a:solidFill>
                <a:effectLst/>
                <a:latin typeface="+mn-lt"/>
                <a:ea typeface="+mn-ea"/>
                <a:cs typeface="+mn-cs"/>
              </a:rPr>
              <a:t> – an </a:t>
            </a:r>
            <a:r>
              <a:rPr lang="de-DE" sz="1200" kern="1200" dirty="0" err="1">
                <a:solidFill>
                  <a:schemeClr val="tx1"/>
                </a:solidFill>
                <a:effectLst/>
                <a:latin typeface="+mn-lt"/>
                <a:ea typeface="+mn-ea"/>
                <a:cs typeface="+mn-cs"/>
              </a:rPr>
              <a:t>arcade</a:t>
            </a:r>
            <a:r>
              <a:rPr lang="de-DE" sz="1200" kern="1200" dirty="0">
                <a:solidFill>
                  <a:schemeClr val="tx1"/>
                </a:solidFill>
                <a:effectLst/>
                <a:latin typeface="+mn-lt"/>
                <a:ea typeface="+mn-ea"/>
                <a:cs typeface="+mn-cs"/>
              </a:rPr>
              <a:t>-like </a:t>
            </a:r>
            <a:r>
              <a:rPr lang="de-DE" sz="1200" kern="1200" dirty="0" err="1">
                <a:solidFill>
                  <a:schemeClr val="tx1"/>
                </a:solidFill>
                <a:effectLst/>
                <a:latin typeface="+mn-lt"/>
                <a:ea typeface="+mn-ea"/>
                <a:cs typeface="+mn-cs"/>
              </a:rPr>
              <a:t>machine</a:t>
            </a:r>
            <a:r>
              <a:rPr lang="de-DE" sz="1200" kern="1200" dirty="0">
                <a:solidFill>
                  <a:schemeClr val="tx1"/>
                </a:solidFill>
                <a:effectLst/>
                <a:latin typeface="+mn-lt"/>
                <a:ea typeface="+mn-ea"/>
                <a:cs typeface="+mn-cs"/>
              </a:rPr>
              <a:t> was </a:t>
            </a:r>
            <a:r>
              <a:rPr lang="de-DE" sz="1200" kern="1200" dirty="0" err="1">
                <a:solidFill>
                  <a:schemeClr val="tx1"/>
                </a:solidFill>
                <a:effectLst/>
                <a:latin typeface="+mn-lt"/>
                <a:ea typeface="+mn-ea"/>
                <a:cs typeface="+mn-cs"/>
              </a:rPr>
              <a:t>one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first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examples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should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make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sense different </a:t>
            </a:r>
            <a:r>
              <a:rPr lang="de-DE" sz="1200" kern="1200" dirty="0" err="1">
                <a:solidFill>
                  <a:schemeClr val="tx1"/>
                </a:solidFill>
                <a:effectLst/>
                <a:latin typeface="+mn-lt"/>
                <a:ea typeface="+mn-ea"/>
                <a:cs typeface="+mn-cs"/>
              </a:rPr>
              <a:t>scenarios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Looks </a:t>
            </a:r>
            <a:r>
              <a:rPr lang="de-DE" sz="1200" kern="1200" dirty="0" err="1">
                <a:solidFill>
                  <a:schemeClr val="tx1"/>
                </a:solidFill>
                <a:effectLst/>
                <a:latin typeface="+mn-lt"/>
                <a:ea typeface="+mn-ea"/>
                <a:cs typeface="+mn-cs"/>
              </a:rPr>
              <a:t>pretty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much</a:t>
            </a:r>
            <a:r>
              <a:rPr lang="de-DE" sz="1200" kern="1200" dirty="0">
                <a:solidFill>
                  <a:schemeClr val="tx1"/>
                </a:solidFill>
                <a:effectLst/>
                <a:latin typeface="+mn-lt"/>
                <a:ea typeface="+mn-ea"/>
                <a:cs typeface="+mn-cs"/>
              </a:rPr>
              <a:t> like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nowadays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experience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VR-Headsets.</a:t>
            </a:r>
          </a:p>
          <a:p>
            <a:r>
              <a:rPr lang="de-DE" sz="1200" kern="1200" dirty="0">
                <a:solidFill>
                  <a:schemeClr val="tx1"/>
                </a:solidFill>
                <a:effectLst/>
                <a:latin typeface="+mn-lt"/>
                <a:ea typeface="+mn-ea"/>
                <a:cs typeface="+mn-cs"/>
              </a:rPr>
              <a:t> </a:t>
            </a:r>
          </a:p>
          <a:p>
            <a:r>
              <a:rPr lang="de-DE" sz="1200" i="1" kern="1200" dirty="0" err="1">
                <a:solidFill>
                  <a:schemeClr val="tx1"/>
                </a:solidFill>
                <a:effectLst/>
                <a:latin typeface="+mn-lt"/>
                <a:ea typeface="+mn-ea"/>
                <a:cs typeface="+mn-cs"/>
              </a:rPr>
              <a:t>Sensorama</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world’s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first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virtual</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reality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device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That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one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earliest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known</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examples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immersive</a:t>
            </a:r>
            <a:r>
              <a:rPr lang="de-DE" sz="1200" i="1" kern="1200" dirty="0">
                <a:solidFill>
                  <a:schemeClr val="tx1"/>
                </a:solidFill>
                <a:effectLst/>
                <a:latin typeface="+mn-lt"/>
                <a:ea typeface="+mn-ea"/>
                <a:cs typeface="+mn-cs"/>
              </a:rPr>
              <a:t>, multi-</a:t>
            </a:r>
            <a:r>
              <a:rPr lang="de-DE" sz="1200" i="1" kern="1200" dirty="0" err="1">
                <a:solidFill>
                  <a:schemeClr val="tx1"/>
                </a:solidFill>
                <a:effectLst/>
                <a:latin typeface="+mn-lt"/>
                <a:ea typeface="+mn-ea"/>
                <a:cs typeface="+mn-cs"/>
              </a:rPr>
              <a:t>sensory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technology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which</a:t>
            </a:r>
            <a:r>
              <a:rPr lang="de-DE" sz="1200" i="1" kern="1200" dirty="0">
                <a:solidFill>
                  <a:schemeClr val="tx1"/>
                </a:solidFill>
                <a:effectLst/>
                <a:latin typeface="+mn-lt"/>
                <a:ea typeface="+mn-ea"/>
                <a:cs typeface="+mn-cs"/>
              </a:rPr>
              <a:t> was </a:t>
            </a:r>
            <a:r>
              <a:rPr lang="de-DE" sz="1200" i="1" kern="1200" dirty="0" err="1">
                <a:solidFill>
                  <a:schemeClr val="tx1"/>
                </a:solidFill>
                <a:effectLst/>
                <a:latin typeface="+mn-lt"/>
                <a:ea typeface="+mn-ea"/>
                <a:cs typeface="+mn-cs"/>
              </a:rPr>
              <a:t>introduced</a:t>
            </a:r>
            <a:r>
              <a:rPr lang="de-DE" sz="1200" i="1" kern="1200" dirty="0">
                <a:solidFill>
                  <a:schemeClr val="tx1"/>
                </a:solidFill>
                <a:effectLst/>
                <a:latin typeface="+mn-lt"/>
                <a:ea typeface="+mn-ea"/>
                <a:cs typeface="+mn-cs"/>
              </a:rPr>
              <a:t> in 1962 </a:t>
            </a:r>
            <a:r>
              <a:rPr lang="de-DE" sz="1200" i="1" kern="1200" dirty="0" err="1">
                <a:solidFill>
                  <a:schemeClr val="tx1"/>
                </a:solidFill>
                <a:effectLst/>
                <a:latin typeface="+mn-lt"/>
                <a:ea typeface="+mn-ea"/>
                <a:cs typeface="+mn-cs"/>
              </a:rPr>
              <a:t>by</a:t>
            </a:r>
            <a:r>
              <a:rPr lang="de-DE" sz="1200" i="1" kern="1200" dirty="0">
                <a:solidFill>
                  <a:schemeClr val="tx1"/>
                </a:solidFill>
                <a:effectLst/>
                <a:latin typeface="+mn-lt"/>
                <a:ea typeface="+mn-ea"/>
                <a:cs typeface="+mn-cs"/>
              </a:rPr>
              <a:t> Morton Heilig.</a:t>
            </a:r>
            <a:endParaRPr lang="de-DE" sz="1200" kern="1200" dirty="0">
              <a:solidFill>
                <a:schemeClr val="tx1"/>
              </a:solidFill>
              <a:effectLst/>
              <a:latin typeface="+mn-lt"/>
              <a:ea typeface="+mn-ea"/>
              <a:cs typeface="+mn-cs"/>
            </a:endParaRPr>
          </a:p>
          <a:p>
            <a:r>
              <a:rPr lang="de-DE" sz="1200" i="1" kern="1200" dirty="0">
                <a:solidFill>
                  <a:schemeClr val="tx1"/>
                </a:solidFill>
                <a:effectLst/>
                <a:latin typeface="+mn-lt"/>
                <a:ea typeface="+mn-ea"/>
                <a:cs typeface="+mn-cs"/>
              </a:rPr>
              <a:t>The </a:t>
            </a:r>
            <a:r>
              <a:rPr lang="de-DE" sz="1200" i="1" kern="1200" dirty="0" err="1">
                <a:solidFill>
                  <a:schemeClr val="tx1"/>
                </a:solidFill>
                <a:effectLst/>
                <a:latin typeface="+mn-lt"/>
                <a:ea typeface="+mn-ea"/>
                <a:cs typeface="+mn-cs"/>
              </a:rPr>
              <a:t>Sensorama</a:t>
            </a:r>
            <a:r>
              <a:rPr lang="de-DE" sz="1200" i="1" kern="1200" dirty="0">
                <a:solidFill>
                  <a:schemeClr val="tx1"/>
                </a:solidFill>
                <a:effectLst/>
                <a:latin typeface="+mn-lt"/>
                <a:ea typeface="+mn-ea"/>
                <a:cs typeface="+mn-cs"/>
              </a:rPr>
              <a:t> was a </a:t>
            </a:r>
            <a:r>
              <a:rPr lang="de-DE" sz="1200" i="1" kern="1200" dirty="0" err="1">
                <a:solidFill>
                  <a:schemeClr val="tx1"/>
                </a:solidFill>
                <a:effectLst/>
                <a:latin typeface="+mn-lt"/>
                <a:ea typeface="+mn-ea"/>
                <a:cs typeface="+mn-cs"/>
              </a:rPr>
              <a:t>mechanical</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device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which</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includes</a:t>
            </a:r>
            <a:r>
              <a:rPr lang="de-DE" sz="1200" i="1" kern="1200" dirty="0">
                <a:solidFill>
                  <a:schemeClr val="tx1"/>
                </a:solidFill>
                <a:effectLst/>
                <a:latin typeface="+mn-lt"/>
                <a:ea typeface="+mn-ea"/>
                <a:cs typeface="+mn-cs"/>
              </a:rPr>
              <a:t> a </a:t>
            </a:r>
            <a:r>
              <a:rPr lang="de-DE" sz="1200" i="1" kern="1200" dirty="0" err="1">
                <a:solidFill>
                  <a:schemeClr val="tx1"/>
                </a:solidFill>
                <a:effectLst/>
                <a:latin typeface="+mn-lt"/>
                <a:ea typeface="+mn-ea"/>
                <a:cs typeface="+mn-cs"/>
              </a:rPr>
              <a:t>stereoscopic</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color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display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fans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odor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emitters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stereo‐sound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system</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and</a:t>
            </a:r>
            <a:r>
              <a:rPr lang="de-DE" sz="1200" i="1" kern="1200" dirty="0">
                <a:solidFill>
                  <a:schemeClr val="tx1"/>
                </a:solidFill>
                <a:effectLst/>
                <a:latin typeface="+mn-lt"/>
                <a:ea typeface="+mn-ea"/>
                <a:cs typeface="+mn-cs"/>
              </a:rPr>
              <a:t> a </a:t>
            </a:r>
            <a:r>
              <a:rPr lang="de-DE" sz="1200" i="1" kern="1200" dirty="0" err="1">
                <a:solidFill>
                  <a:schemeClr val="tx1"/>
                </a:solidFill>
                <a:effectLst/>
                <a:latin typeface="+mn-lt"/>
                <a:ea typeface="+mn-ea"/>
                <a:cs typeface="+mn-cs"/>
              </a:rPr>
              <a:t>motional</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chair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simulated</a:t>
            </a:r>
            <a:r>
              <a:rPr lang="de-DE" sz="1200" i="1" kern="1200" dirty="0">
                <a:solidFill>
                  <a:schemeClr val="tx1"/>
                </a:solidFill>
                <a:effectLst/>
                <a:latin typeface="+mn-lt"/>
                <a:ea typeface="+mn-ea"/>
                <a:cs typeface="+mn-cs"/>
              </a:rPr>
              <a:t> a </a:t>
            </a:r>
            <a:r>
              <a:rPr lang="de-DE" sz="1200" i="1" kern="1200" dirty="0" err="1">
                <a:solidFill>
                  <a:schemeClr val="tx1"/>
                </a:solidFill>
                <a:effectLst/>
                <a:latin typeface="+mn-lt"/>
                <a:ea typeface="+mn-ea"/>
                <a:cs typeface="+mn-cs"/>
              </a:rPr>
              <a:t>motorcycle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ride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through</a:t>
            </a:r>
            <a:r>
              <a:rPr lang="de-DE" sz="1200" i="1" kern="1200" dirty="0">
                <a:solidFill>
                  <a:schemeClr val="tx1"/>
                </a:solidFill>
                <a:effectLst/>
                <a:latin typeface="+mn-lt"/>
                <a:ea typeface="+mn-ea"/>
                <a:cs typeface="+mn-cs"/>
              </a:rPr>
              <a:t> New York </a:t>
            </a:r>
            <a:r>
              <a:rPr lang="de-DE" sz="1200" i="1" kern="1200" dirty="0" err="1">
                <a:solidFill>
                  <a:schemeClr val="tx1"/>
                </a:solidFill>
                <a:effectLst/>
                <a:latin typeface="+mn-lt"/>
                <a:ea typeface="+mn-ea"/>
                <a:cs typeface="+mn-cs"/>
              </a:rPr>
              <a:t>and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created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experience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by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having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spectator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sit</a:t>
            </a:r>
            <a:r>
              <a:rPr lang="de-DE" sz="1200" i="1" kern="1200" dirty="0">
                <a:solidFill>
                  <a:schemeClr val="tx1"/>
                </a:solidFill>
                <a:effectLst/>
                <a:latin typeface="+mn-lt"/>
                <a:ea typeface="+mn-ea"/>
                <a:cs typeface="+mn-cs"/>
              </a:rPr>
              <a:t> in an </a:t>
            </a:r>
            <a:r>
              <a:rPr lang="de-DE" sz="1200" i="1" kern="1200" dirty="0" err="1">
                <a:solidFill>
                  <a:schemeClr val="tx1"/>
                </a:solidFill>
                <a:effectLst/>
                <a:latin typeface="+mn-lt"/>
                <a:ea typeface="+mn-ea"/>
                <a:cs typeface="+mn-cs"/>
              </a:rPr>
              <a:t>imaginary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motorcycle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while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experiencing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street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through</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screen</a:t>
            </a:r>
            <a:r>
              <a:rPr lang="de-DE" sz="1200" i="1" kern="1200" dirty="0">
                <a:solidFill>
                  <a:schemeClr val="tx1"/>
                </a:solidFill>
                <a:effectLst/>
                <a:latin typeface="+mn-lt"/>
                <a:ea typeface="+mn-ea"/>
                <a:cs typeface="+mn-cs"/>
              </a:rPr>
              <a:t>, fan-</a:t>
            </a:r>
            <a:r>
              <a:rPr lang="de-DE" sz="1200" i="1" kern="1200" dirty="0" err="1">
                <a:solidFill>
                  <a:schemeClr val="tx1"/>
                </a:solidFill>
                <a:effectLst/>
                <a:latin typeface="+mn-lt"/>
                <a:ea typeface="+mn-ea"/>
                <a:cs typeface="+mn-cs"/>
              </a:rPr>
              <a:t>generated</a:t>
            </a:r>
            <a:r>
              <a:rPr lang="de-DE" sz="1200" i="1" kern="1200" dirty="0">
                <a:solidFill>
                  <a:schemeClr val="tx1"/>
                </a:solidFill>
                <a:effectLst/>
                <a:latin typeface="+mn-lt"/>
                <a:ea typeface="+mn-ea"/>
                <a:cs typeface="+mn-cs"/>
              </a:rPr>
              <a:t> wind, </a:t>
            </a:r>
            <a:r>
              <a:rPr lang="de-DE" sz="1200" i="1" kern="1200" dirty="0" err="1">
                <a:solidFill>
                  <a:schemeClr val="tx1"/>
                </a:solidFill>
                <a:effectLst/>
                <a:latin typeface="+mn-lt"/>
                <a:ea typeface="+mn-ea"/>
                <a:cs typeface="+mn-cs"/>
              </a:rPr>
              <a:t>and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simulated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noise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and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smell</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city</a:t>
            </a:r>
            <a:r>
              <a:rPr lang="de-DE" sz="1200" i="1" kern="1200" dirty="0">
                <a:solidFill>
                  <a:schemeClr val="tx1"/>
                </a:solidFill>
                <a:effectLst/>
                <a:latin typeface="+mn-lt"/>
                <a:ea typeface="+mn-ea"/>
                <a:cs typeface="+mn-cs"/>
              </a:rPr>
              <a:t>.</a:t>
            </a:r>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 </a:t>
            </a:r>
          </a:p>
        </p:txBody>
      </p:sp>
      <p:sp>
        <p:nvSpPr>
          <p:cNvPr id="4" name="Foliennummernplatzhalter 3"/>
          <p:cNvSpPr>
            <a:spLocks noGrp="1"/>
          </p:cNvSpPr>
          <p:nvPr>
            <p:ph type="sldNum" sz="quarter" idx="10"/>
          </p:nvPr>
        </p:nvSpPr>
        <p:spPr/>
        <p:txBody>
          <a:bodyPr/>
          <a:lstStyle/>
          <a:p>
            <a:fld id="{1D9B782C-E20D-4B98-8B11-3CA3B706E0F4}" type="slidenum">
              <a:rPr lang="de-DE" smtClean="0"/>
              <a:pPr/>
              <a:t>5</a:t>
            </a:fld>
            <a:endParaRPr lang="de-DE"/>
          </a:p>
        </p:txBody>
      </p:sp>
    </p:spTree>
    <p:extLst>
      <p:ext uri="{BB962C8B-B14F-4D97-AF65-F5344CB8AC3E}">
        <p14:creationId xmlns:p14="http://schemas.microsoft.com/office/powerpoint/2010/main" val="22175984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First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ourselves</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want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appear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directly</a:t>
            </a:r>
            <a:r>
              <a:rPr lang="de-DE" sz="1200" kern="1200" dirty="0">
                <a:solidFill>
                  <a:schemeClr val="tx1"/>
                </a:solidFill>
                <a:effectLst/>
                <a:latin typeface="+mn-lt"/>
                <a:ea typeface="+mn-ea"/>
                <a:cs typeface="+mn-cs"/>
              </a:rPr>
              <a:t> on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marker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want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appear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tap</a:t>
            </a:r>
            <a:r>
              <a:rPr lang="de-DE" sz="1200" kern="1200" dirty="0">
                <a:solidFill>
                  <a:schemeClr val="tx1"/>
                </a:solidFill>
                <a:effectLst/>
                <a:latin typeface="+mn-lt"/>
                <a:ea typeface="+mn-ea"/>
                <a:cs typeface="+mn-cs"/>
              </a:rPr>
              <a:t> on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recognized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surface</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implement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two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very</a:t>
            </a:r>
            <a:r>
              <a:rPr lang="de-DE" sz="1200" kern="1200" dirty="0">
                <a:solidFill>
                  <a:schemeClr val="tx1"/>
                </a:solidFill>
                <a:effectLst/>
                <a:latin typeface="+mn-lt"/>
                <a:ea typeface="+mn-ea"/>
                <a:cs typeface="+mn-cs"/>
              </a:rPr>
              <a:t> powerful </a:t>
            </a:r>
            <a:r>
              <a:rPr lang="de-DE" sz="1200" kern="1200" dirty="0" err="1">
                <a:solidFill>
                  <a:schemeClr val="tx1"/>
                </a:solidFill>
                <a:effectLst/>
                <a:latin typeface="+mn-lt"/>
                <a:ea typeface="+mn-ea"/>
                <a:cs typeface="+mn-cs"/>
              </a:rPr>
              <a:t>technologies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8th Wall. </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50</a:t>
            </a:fld>
            <a:endParaRPr lang="de-DE"/>
          </a:p>
        </p:txBody>
      </p:sp>
    </p:spTree>
    <p:extLst>
      <p:ext uri="{BB962C8B-B14F-4D97-AF65-F5344CB8AC3E}">
        <p14:creationId xmlns:p14="http://schemas.microsoft.com/office/powerpoint/2010/main" val="1903156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AR.js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simplest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way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get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cross</a:t>
            </a:r>
            <a:r>
              <a:rPr lang="de-DE" sz="1200" kern="1200" dirty="0">
                <a:solidFill>
                  <a:schemeClr val="tx1"/>
                </a:solidFill>
                <a:effectLst/>
                <a:latin typeface="+mn-lt"/>
                <a:ea typeface="+mn-ea"/>
                <a:cs typeface="+mn-cs"/>
              </a:rPr>
              <a:t>-browser </a:t>
            </a:r>
            <a:r>
              <a:rPr lang="de-DE" sz="1200" kern="1200" dirty="0" err="1">
                <a:solidFill>
                  <a:schemeClr val="tx1"/>
                </a:solidFill>
                <a:effectLst/>
                <a:latin typeface="+mn-lt"/>
                <a:ea typeface="+mn-ea"/>
                <a:cs typeface="+mn-cs"/>
              </a:rPr>
              <a:t>Augmented</a:t>
            </a:r>
            <a:r>
              <a:rPr lang="de-DE" sz="1200" kern="1200" dirty="0">
                <a:solidFill>
                  <a:schemeClr val="tx1"/>
                </a:solidFill>
                <a:effectLst/>
                <a:latin typeface="+mn-lt"/>
                <a:ea typeface="+mn-ea"/>
                <a:cs typeface="+mn-cs"/>
              </a:rPr>
              <a:t> Reality on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web. </a:t>
            </a:r>
          </a:p>
          <a:p>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great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project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Jerome Etienne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works</a:t>
            </a:r>
            <a:r>
              <a:rPr lang="de-DE" sz="1200" kern="1200" dirty="0">
                <a:solidFill>
                  <a:schemeClr val="tx1"/>
                </a:solidFill>
                <a:effectLst/>
                <a:latin typeface="+mn-lt"/>
                <a:ea typeface="+mn-ea"/>
                <a:cs typeface="+mn-cs"/>
              </a:rPr>
              <a:t> on </a:t>
            </a:r>
            <a:r>
              <a:rPr lang="de-DE" sz="1200" kern="1200" dirty="0" err="1">
                <a:solidFill>
                  <a:schemeClr val="tx1"/>
                </a:solidFill>
                <a:effectLst/>
                <a:latin typeface="+mn-lt"/>
                <a:ea typeface="+mn-ea"/>
                <a:cs typeface="+mn-cs"/>
              </a:rPr>
              <a:t>every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phone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browser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supporting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WebGL</a:t>
            </a:r>
            <a:r>
              <a:rPr lang="de-DE" sz="1200" kern="1200" dirty="0">
                <a:solidFill>
                  <a:schemeClr val="tx1"/>
                </a:solidFill>
                <a:effectLst/>
                <a:latin typeface="+mn-lt"/>
                <a:ea typeface="+mn-ea"/>
                <a:cs typeface="+mn-cs"/>
              </a:rPr>
              <a:t>, so </a:t>
            </a:r>
            <a:r>
              <a:rPr lang="de-DE" sz="1200" kern="1200" dirty="0" err="1">
                <a:solidFill>
                  <a:schemeClr val="tx1"/>
                </a:solidFill>
                <a:effectLst/>
                <a:latin typeface="+mn-lt"/>
                <a:ea typeface="+mn-ea"/>
                <a:cs typeface="+mn-cs"/>
              </a:rPr>
              <a:t>basically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every</a:t>
            </a:r>
            <a:r>
              <a:rPr lang="de-DE" sz="1200" kern="1200" dirty="0">
                <a:solidFill>
                  <a:schemeClr val="tx1"/>
                </a:solidFill>
                <a:effectLst/>
                <a:latin typeface="+mn-lt"/>
                <a:ea typeface="+mn-ea"/>
                <a:cs typeface="+mn-cs"/>
              </a:rPr>
              <a:t> Android </a:t>
            </a:r>
            <a:r>
              <a:rPr lang="de-DE" sz="1200" kern="1200" dirty="0" err="1">
                <a:solidFill>
                  <a:schemeClr val="tx1"/>
                </a:solidFill>
                <a:effectLst/>
                <a:latin typeface="+mn-lt"/>
                <a:ea typeface="+mn-ea"/>
                <a:cs typeface="+mn-cs"/>
              </a:rPr>
              <a:t>phone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iPhone not </a:t>
            </a:r>
            <a:r>
              <a:rPr lang="de-DE" sz="1200" kern="1200" dirty="0" err="1">
                <a:solidFill>
                  <a:schemeClr val="tx1"/>
                </a:solidFill>
                <a:effectLst/>
                <a:latin typeface="+mn-lt"/>
                <a:ea typeface="+mn-ea"/>
                <a:cs typeface="+mn-cs"/>
              </a:rPr>
              <a:t>older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than</a:t>
            </a:r>
            <a:r>
              <a:rPr lang="de-DE" sz="1200" kern="1200" dirty="0">
                <a:solidFill>
                  <a:schemeClr val="tx1"/>
                </a:solidFill>
                <a:effectLst/>
                <a:latin typeface="+mn-lt"/>
                <a:ea typeface="+mn-ea"/>
                <a:cs typeface="+mn-cs"/>
              </a:rPr>
              <a:t> 3 </a:t>
            </a:r>
            <a:r>
              <a:rPr lang="de-DE" sz="1200" kern="1200" dirty="0" err="1">
                <a:solidFill>
                  <a:schemeClr val="tx1"/>
                </a:solidFill>
                <a:effectLst/>
                <a:latin typeface="+mn-lt"/>
                <a:ea typeface="+mn-ea"/>
                <a:cs typeface="+mn-cs"/>
              </a:rPr>
              <a:t>years</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How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possible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marker-based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technology</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51</a:t>
            </a:fld>
            <a:endParaRPr lang="de-DE"/>
          </a:p>
        </p:txBody>
      </p:sp>
    </p:spTree>
    <p:extLst>
      <p:ext uri="{BB962C8B-B14F-4D97-AF65-F5344CB8AC3E}">
        <p14:creationId xmlns:p14="http://schemas.microsoft.com/office/powerpoint/2010/main" val="1984619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Markers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sort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simplified</a:t>
            </a:r>
            <a:r>
              <a:rPr lang="de-DE" sz="1200" kern="1200" dirty="0">
                <a:solidFill>
                  <a:schemeClr val="tx1"/>
                </a:solidFill>
                <a:effectLst/>
                <a:latin typeface="+mn-lt"/>
                <a:ea typeface="+mn-ea"/>
                <a:cs typeface="+mn-cs"/>
              </a:rPr>
              <a:t> QR-codes. On </a:t>
            </a:r>
            <a:r>
              <a:rPr lang="de-DE" sz="1200" kern="1200" dirty="0" err="1">
                <a:solidFill>
                  <a:schemeClr val="tx1"/>
                </a:solidFill>
                <a:effectLst/>
                <a:latin typeface="+mn-lt"/>
                <a:ea typeface="+mn-ea"/>
                <a:cs typeface="+mn-cs"/>
              </a:rPr>
              <a:t>AR.js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define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specific</a:t>
            </a:r>
            <a:r>
              <a:rPr lang="de-DE" sz="1200" kern="1200" dirty="0">
                <a:solidFill>
                  <a:schemeClr val="tx1"/>
                </a:solidFill>
                <a:effectLst/>
                <a:latin typeface="+mn-lt"/>
                <a:ea typeface="+mn-ea"/>
                <a:cs typeface="+mn-cs"/>
              </a:rPr>
              <a:t> 3D </a:t>
            </a:r>
            <a:r>
              <a:rPr lang="de-DE" sz="1200" kern="1200" dirty="0" err="1">
                <a:solidFill>
                  <a:schemeClr val="tx1"/>
                </a:solidFill>
                <a:effectLst/>
                <a:latin typeface="+mn-lt"/>
                <a:ea typeface="+mn-ea"/>
                <a:cs typeface="+mn-cs"/>
              </a:rPr>
              <a:t>scenes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specific</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markers</a:t>
            </a:r>
            <a:r>
              <a:rPr lang="de-DE" sz="1200" kern="1200" dirty="0">
                <a:solidFill>
                  <a:schemeClr val="tx1"/>
                </a:solidFill>
                <a:effectLst/>
                <a:latin typeface="+mn-lt"/>
                <a:ea typeface="+mn-ea"/>
                <a:cs typeface="+mn-cs"/>
              </a:rPr>
              <a:t>, so </a:t>
            </a:r>
            <a:r>
              <a:rPr lang="de-DE" sz="1200" kern="1200" dirty="0" err="1">
                <a:solidFill>
                  <a:schemeClr val="tx1"/>
                </a:solidFill>
                <a:effectLst/>
                <a:latin typeface="+mn-lt"/>
                <a:ea typeface="+mn-ea"/>
                <a:cs typeface="+mn-cs"/>
              </a:rPr>
              <a:t>when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camera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recognizes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marker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web-</a:t>
            </a:r>
            <a:r>
              <a:rPr lang="de-DE" sz="1200" kern="1200" dirty="0" err="1">
                <a:solidFill>
                  <a:schemeClr val="tx1"/>
                </a:solidFill>
                <a:effectLst/>
                <a:latin typeface="+mn-lt"/>
                <a:ea typeface="+mn-ea"/>
                <a:cs typeface="+mn-cs"/>
              </a:rPr>
              <a:t>app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shows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3D </a:t>
            </a:r>
            <a:r>
              <a:rPr lang="de-DE" sz="1200" kern="1200" dirty="0" err="1">
                <a:solidFill>
                  <a:schemeClr val="tx1"/>
                </a:solidFill>
                <a:effectLst/>
                <a:latin typeface="+mn-lt"/>
                <a:ea typeface="+mn-ea"/>
                <a:cs typeface="+mn-cs"/>
              </a:rPr>
              <a:t>object</a:t>
            </a:r>
            <a:r>
              <a:rPr lang="de-DE" sz="1200" kern="1200" dirty="0">
                <a:solidFill>
                  <a:schemeClr val="tx1"/>
                </a:solidFill>
                <a:effectLst/>
                <a:latin typeface="+mn-lt"/>
                <a:ea typeface="+mn-ea"/>
                <a:cs typeface="+mn-cs"/>
              </a:rPr>
              <a:t> on top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it.</a:t>
            </a:r>
          </a:p>
          <a:p>
            <a:r>
              <a:rPr lang="de-DE" sz="1200" kern="1200" dirty="0">
                <a:solidFill>
                  <a:schemeClr val="tx1"/>
                </a:solidFill>
                <a:effectLst/>
                <a:latin typeface="+mn-lt"/>
                <a:ea typeface="+mn-ea"/>
                <a:cs typeface="+mn-cs"/>
              </a:rPr>
              <a:t>The </a:t>
            </a:r>
            <a:r>
              <a:rPr lang="de-DE" sz="1200" kern="1200" dirty="0" err="1">
                <a:solidFill>
                  <a:schemeClr val="tx1"/>
                </a:solidFill>
                <a:effectLst/>
                <a:latin typeface="+mn-lt"/>
                <a:ea typeface="+mn-ea"/>
                <a:cs typeface="+mn-cs"/>
              </a:rPr>
              <a:t>default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marker</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Hiro</a:t>
            </a:r>
            <a:r>
              <a:rPr lang="de-DE" sz="1200" kern="1200" dirty="0">
                <a:solidFill>
                  <a:schemeClr val="tx1"/>
                </a:solidFill>
                <a:effectLst/>
                <a:latin typeface="+mn-lt"/>
                <a:ea typeface="+mn-ea"/>
                <a:cs typeface="+mn-cs"/>
              </a:rPr>
              <a:t> Marker.</a:t>
            </a:r>
          </a:p>
          <a:p>
            <a:endParaRPr lang="de-DE" sz="1200" kern="1200" dirty="0">
              <a:solidFill>
                <a:schemeClr val="tx1"/>
              </a:solidFill>
              <a:effectLst/>
              <a:latin typeface="+mn-lt"/>
              <a:ea typeface="+mn-ea"/>
              <a:cs typeface="+mn-cs"/>
            </a:endParaRPr>
          </a:p>
          <a:p>
            <a:r>
              <a:rPr lang="de-DE" sz="1200" kern="1200" dirty="0" err="1">
                <a:solidFill>
                  <a:schemeClr val="tx1"/>
                </a:solidFill>
                <a:effectLst/>
                <a:latin typeface="+mn-lt"/>
                <a:ea typeface="+mn-ea"/>
                <a:cs typeface="+mn-cs"/>
              </a:rPr>
              <a:t>Hiro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because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Hirokazu</a:t>
            </a:r>
            <a:r>
              <a:rPr lang="de-DE" sz="1200" kern="1200" dirty="0">
                <a:solidFill>
                  <a:schemeClr val="tx1"/>
                </a:solidFill>
                <a:effectLst/>
                <a:latin typeface="+mn-lt"/>
                <a:ea typeface="+mn-ea"/>
                <a:cs typeface="+mn-cs"/>
              </a:rPr>
              <a:t> Kato, </a:t>
            </a:r>
            <a:r>
              <a:rPr lang="de-DE" sz="1200" kern="1200" dirty="0" err="1">
                <a:solidFill>
                  <a:schemeClr val="tx1"/>
                </a:solidFill>
                <a:effectLst/>
                <a:latin typeface="+mn-lt"/>
                <a:ea typeface="+mn-ea"/>
                <a:cs typeface="+mn-cs"/>
              </a:rPr>
              <a:t>who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developed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ARToolKit</a:t>
            </a:r>
            <a:r>
              <a:rPr lang="de-DE" sz="1200" kern="1200" dirty="0">
                <a:solidFill>
                  <a:schemeClr val="tx1"/>
                </a:solidFill>
                <a:effectLst/>
                <a:latin typeface="+mn-lt"/>
                <a:ea typeface="+mn-ea"/>
                <a:cs typeface="+mn-cs"/>
              </a:rPr>
              <a:t> in 1999.</a:t>
            </a:r>
          </a:p>
          <a:p>
            <a:r>
              <a:rPr lang="de-DE" sz="1200" kern="1200" dirty="0">
                <a:solidFill>
                  <a:schemeClr val="tx1"/>
                </a:solidFill>
                <a:effectLst/>
                <a:latin typeface="+mn-lt"/>
                <a:ea typeface="+mn-ea"/>
                <a:cs typeface="+mn-cs"/>
              </a:rPr>
              <a:t>But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always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customize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marker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 different </a:t>
            </a:r>
            <a:r>
              <a:rPr lang="de-DE" sz="1200" kern="1200" dirty="0" err="1">
                <a:solidFill>
                  <a:schemeClr val="tx1"/>
                </a:solidFill>
                <a:effectLst/>
                <a:latin typeface="+mn-lt"/>
                <a:ea typeface="+mn-ea"/>
                <a:cs typeface="+mn-cs"/>
              </a:rPr>
              <a:t>content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inside</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Let’s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out.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52</a:t>
            </a:fld>
            <a:endParaRPr lang="de-DE"/>
          </a:p>
        </p:txBody>
      </p:sp>
    </p:spTree>
    <p:extLst>
      <p:ext uri="{BB962C8B-B14F-4D97-AF65-F5344CB8AC3E}">
        <p14:creationId xmlns:p14="http://schemas.microsoft.com/office/powerpoint/2010/main" val="1958676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take</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setup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last A-Frame </a:t>
            </a:r>
            <a:r>
              <a:rPr lang="de-DE" sz="1200" kern="1200" dirty="0" err="1">
                <a:solidFill>
                  <a:schemeClr val="tx1"/>
                </a:solidFill>
                <a:effectLst/>
                <a:latin typeface="+mn-lt"/>
                <a:ea typeface="+mn-ea"/>
                <a:cs typeface="+mn-cs"/>
              </a:rPr>
              <a:t>tutorial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add</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few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lines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code</a:t>
            </a:r>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develop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Three.js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well</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53</a:t>
            </a:fld>
            <a:endParaRPr lang="de-DE"/>
          </a:p>
        </p:txBody>
      </p:sp>
    </p:spTree>
    <p:extLst>
      <p:ext uri="{BB962C8B-B14F-4D97-AF65-F5344CB8AC3E}">
        <p14:creationId xmlns:p14="http://schemas.microsoft.com/office/powerpoint/2010/main" val="37551501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First,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add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script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file</a:t>
            </a:r>
            <a:r>
              <a:rPr lang="de-DE" sz="1200" kern="1200" dirty="0">
                <a:solidFill>
                  <a:schemeClr val="tx1"/>
                </a:solidFill>
                <a:effectLst/>
                <a:latin typeface="+mn-lt"/>
                <a:ea typeface="+mn-ea"/>
                <a:cs typeface="+mn-cs"/>
              </a:rPr>
              <a:t>. </a:t>
            </a:r>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54</a:t>
            </a:fld>
            <a:endParaRPr lang="de-DE"/>
          </a:p>
        </p:txBody>
      </p:sp>
    </p:spTree>
    <p:extLst>
      <p:ext uri="{BB962C8B-B14F-4D97-AF65-F5344CB8AC3E}">
        <p14:creationId xmlns:p14="http://schemas.microsoft.com/office/powerpoint/2010/main" val="2757282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Then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adding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embedded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attributes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&lt;a-scene&gt; tag.</a:t>
            </a:r>
          </a:p>
          <a:p>
            <a:r>
              <a:rPr lang="de-DE" sz="1200" kern="1200" dirty="0">
                <a:solidFill>
                  <a:schemeClr val="tx1"/>
                </a:solidFill>
                <a:effectLst/>
                <a:latin typeface="+mn-lt"/>
                <a:ea typeface="+mn-ea"/>
                <a:cs typeface="+mn-cs"/>
              </a:rPr>
              <a:t>The </a:t>
            </a:r>
            <a:r>
              <a:rPr lang="de-DE" sz="1200" kern="1200" dirty="0" err="1">
                <a:solidFill>
                  <a:schemeClr val="tx1"/>
                </a:solidFill>
                <a:effectLst/>
                <a:latin typeface="+mn-lt"/>
                <a:ea typeface="+mn-ea"/>
                <a:cs typeface="+mn-cs"/>
              </a:rPr>
              <a:t>embedded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attribute</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remove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fullscreen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styles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canvas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element</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55</a:t>
            </a:fld>
            <a:endParaRPr lang="de-DE"/>
          </a:p>
        </p:txBody>
      </p:sp>
    </p:spTree>
    <p:extLst>
      <p:ext uri="{BB962C8B-B14F-4D97-AF65-F5344CB8AC3E}">
        <p14:creationId xmlns:p14="http://schemas.microsoft.com/office/powerpoint/2010/main" val="3922864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Finally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marker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&lt;a-marker&gt; tag.</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56</a:t>
            </a:fld>
            <a:endParaRPr lang="de-DE"/>
          </a:p>
        </p:txBody>
      </p:sp>
    </p:spTree>
    <p:extLst>
      <p:ext uri="{BB962C8B-B14F-4D97-AF65-F5344CB8AC3E}">
        <p14:creationId xmlns:p14="http://schemas.microsoft.com/office/powerpoint/2010/main" val="2452049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A-Frame </a:t>
            </a:r>
            <a:r>
              <a:rPr lang="de-DE" sz="1200" kern="1200" dirty="0" err="1">
                <a:solidFill>
                  <a:schemeClr val="tx1"/>
                </a:solidFill>
                <a:effectLst/>
                <a:latin typeface="+mn-lt"/>
                <a:ea typeface="+mn-ea"/>
                <a:cs typeface="+mn-cs"/>
              </a:rPr>
              <a:t>magic</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Markers </a:t>
            </a:r>
            <a:r>
              <a:rPr lang="de-DE" sz="1200" kern="1200" dirty="0" err="1">
                <a:solidFill>
                  <a:schemeClr val="tx1"/>
                </a:solidFill>
                <a:effectLst/>
                <a:latin typeface="+mn-lt"/>
                <a:ea typeface="+mn-ea"/>
                <a:cs typeface="+mn-cs"/>
              </a:rPr>
              <a:t>could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showed</a:t>
            </a:r>
            <a:r>
              <a:rPr lang="de-DE" sz="1200" kern="1200" dirty="0">
                <a:solidFill>
                  <a:schemeClr val="tx1"/>
                </a:solidFill>
                <a:effectLst/>
                <a:latin typeface="+mn-lt"/>
                <a:ea typeface="+mn-ea"/>
                <a:cs typeface="+mn-cs"/>
              </a:rPr>
              <a:t> on mobile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desktop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displays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printed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hanged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up</a:t>
            </a:r>
            <a:r>
              <a:rPr lang="de-DE" sz="1200" kern="1200" dirty="0">
                <a:solidFill>
                  <a:schemeClr val="tx1"/>
                </a:solidFill>
                <a:effectLst/>
                <a:latin typeface="+mn-lt"/>
                <a:ea typeface="+mn-ea"/>
                <a:cs typeface="+mn-cs"/>
              </a:rPr>
              <a:t> on </a:t>
            </a:r>
            <a:r>
              <a:rPr lang="de-DE" sz="1200" kern="1200" dirty="0" err="1">
                <a:solidFill>
                  <a:schemeClr val="tx1"/>
                </a:solidFill>
                <a:effectLst/>
                <a:latin typeface="+mn-lt"/>
                <a:ea typeface="+mn-ea"/>
                <a:cs typeface="+mn-cs"/>
              </a:rPr>
              <a:t>walls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boards</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57</a:t>
            </a:fld>
            <a:endParaRPr lang="de-DE"/>
          </a:p>
        </p:txBody>
      </p:sp>
    </p:spTree>
    <p:extLst>
      <p:ext uri="{BB962C8B-B14F-4D97-AF65-F5344CB8AC3E}">
        <p14:creationId xmlns:p14="http://schemas.microsoft.com/office/powerpoint/2010/main" val="16410874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But </a:t>
            </a:r>
            <a:r>
              <a:rPr lang="de-DE" sz="1200" kern="1200" dirty="0" err="1">
                <a:solidFill>
                  <a:schemeClr val="tx1"/>
                </a:solidFill>
                <a:effectLst/>
                <a:latin typeface="+mn-lt"/>
                <a:ea typeface="+mn-ea"/>
                <a:cs typeface="+mn-cs"/>
              </a:rPr>
              <a:t>if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still </a:t>
            </a:r>
            <a:r>
              <a:rPr lang="de-DE" sz="1200" kern="1200" dirty="0" err="1">
                <a:solidFill>
                  <a:schemeClr val="tx1"/>
                </a:solidFill>
                <a:effectLst/>
                <a:latin typeface="+mn-lt"/>
                <a:ea typeface="+mn-ea"/>
                <a:cs typeface="+mn-cs"/>
              </a:rPr>
              <a:t>interested</a:t>
            </a:r>
            <a:r>
              <a:rPr lang="de-DE" sz="1200" kern="1200" dirty="0">
                <a:solidFill>
                  <a:schemeClr val="tx1"/>
                </a:solidFill>
                <a:effectLst/>
                <a:latin typeface="+mn-lt"/>
                <a:ea typeface="+mn-ea"/>
                <a:cs typeface="+mn-cs"/>
              </a:rPr>
              <a:t> not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a:t>
            </a:r>
            <a:r>
              <a:rPr lang="de-DE" sz="1200" kern="1200" dirty="0">
                <a:solidFill>
                  <a:schemeClr val="tx1"/>
                </a:solidFill>
                <a:effectLst/>
                <a:latin typeface="+mn-lt"/>
                <a:ea typeface="+mn-ea"/>
                <a:cs typeface="+mn-cs"/>
              </a:rPr>
              <a:t> Markers at all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solution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- 8th Wall Web </a:t>
            </a:r>
            <a:r>
              <a:rPr lang="de-DE" sz="1200" kern="1200" dirty="0" err="1">
                <a:solidFill>
                  <a:schemeClr val="tx1"/>
                </a:solidFill>
                <a:effectLst/>
                <a:latin typeface="+mn-lt"/>
                <a:ea typeface="+mn-ea"/>
                <a:cs typeface="+mn-cs"/>
              </a:rPr>
              <a:t>technology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talented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guys</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Palo</a:t>
            </a:r>
            <a:r>
              <a:rPr lang="de-DE" sz="1200" kern="1200" dirty="0">
                <a:solidFill>
                  <a:schemeClr val="tx1"/>
                </a:solidFill>
                <a:effectLst/>
                <a:latin typeface="+mn-lt"/>
                <a:ea typeface="+mn-ea"/>
                <a:cs typeface="+mn-cs"/>
              </a:rPr>
              <a:t> Alto, California.</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58</a:t>
            </a:fld>
            <a:endParaRPr lang="de-DE"/>
          </a:p>
        </p:txBody>
      </p:sp>
    </p:spTree>
    <p:extLst>
      <p:ext uri="{BB962C8B-B14F-4D97-AF65-F5344CB8AC3E}">
        <p14:creationId xmlns:p14="http://schemas.microsoft.com/office/powerpoint/2010/main" val="35332699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Built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entirely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standards-compliant</a:t>
            </a:r>
            <a:r>
              <a:rPr lang="de-DE" sz="1200" kern="1200" dirty="0">
                <a:solidFill>
                  <a:schemeClr val="tx1"/>
                </a:solidFill>
                <a:effectLst/>
                <a:latin typeface="+mn-lt"/>
                <a:ea typeface="+mn-ea"/>
                <a:cs typeface="+mn-cs"/>
              </a:rPr>
              <a:t> JavaScript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WebGL</a:t>
            </a:r>
            <a:r>
              <a:rPr lang="de-DE" sz="1200" kern="1200" dirty="0">
                <a:solidFill>
                  <a:schemeClr val="tx1"/>
                </a:solidFill>
                <a:effectLst/>
                <a:latin typeface="+mn-lt"/>
                <a:ea typeface="+mn-ea"/>
                <a:cs typeface="+mn-cs"/>
              </a:rPr>
              <a:t>, 8th Wall Web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complete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implementation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8th </a:t>
            </a:r>
            <a:r>
              <a:rPr lang="de-DE" sz="1200" kern="1200" dirty="0" err="1">
                <a:solidFill>
                  <a:schemeClr val="tx1"/>
                </a:solidFill>
                <a:effectLst/>
                <a:latin typeface="+mn-lt"/>
                <a:ea typeface="+mn-ea"/>
                <a:cs typeface="+mn-cs"/>
              </a:rPr>
              <a:t>Wall’s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Simultaneous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Localization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Mapping (SLAM) </a:t>
            </a:r>
            <a:r>
              <a:rPr lang="de-DE" sz="1200" kern="1200" dirty="0" err="1">
                <a:solidFill>
                  <a:schemeClr val="tx1"/>
                </a:solidFill>
                <a:effectLst/>
                <a:latin typeface="+mn-lt"/>
                <a:ea typeface="+mn-ea"/>
                <a:cs typeface="+mn-cs"/>
              </a:rPr>
              <a:t>engine</a:t>
            </a:r>
            <a:r>
              <a:rPr lang="de-DE" sz="1200" kern="1200" dirty="0">
                <a:solidFill>
                  <a:schemeClr val="tx1"/>
                </a:solidFill>
                <a:effectLst/>
                <a:latin typeface="+mn-lt"/>
                <a:ea typeface="+mn-ea"/>
                <a:cs typeface="+mn-cs"/>
              </a:rPr>
              <a:t>, hyper-</a:t>
            </a:r>
            <a:r>
              <a:rPr lang="de-DE" sz="1200" kern="1200" dirty="0" err="1">
                <a:solidFill>
                  <a:schemeClr val="tx1"/>
                </a:solidFill>
                <a:effectLst/>
                <a:latin typeface="+mn-lt"/>
                <a:ea typeface="+mn-ea"/>
                <a:cs typeface="+mn-cs"/>
              </a:rPr>
              <a:t>optimized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real-time AR on mobile </a:t>
            </a:r>
            <a:r>
              <a:rPr lang="de-DE" sz="1200" kern="1200" dirty="0" err="1">
                <a:solidFill>
                  <a:schemeClr val="tx1"/>
                </a:solidFill>
                <a:effectLst/>
                <a:latin typeface="+mn-lt"/>
                <a:ea typeface="+mn-ea"/>
                <a:cs typeface="+mn-cs"/>
              </a:rPr>
              <a:t>browsers</a:t>
            </a:r>
            <a:r>
              <a:rPr lang="de-DE" sz="1200" kern="1200" dirty="0">
                <a:solidFill>
                  <a:schemeClr val="tx1"/>
                </a:solidFill>
                <a:effectLst/>
                <a:latin typeface="+mn-lt"/>
                <a:ea typeface="+mn-ea"/>
                <a:cs typeface="+mn-cs"/>
              </a:rPr>
              <a:t>. Features </a:t>
            </a:r>
            <a:r>
              <a:rPr lang="de-DE" sz="1200" kern="1200" dirty="0" err="1">
                <a:solidFill>
                  <a:schemeClr val="tx1"/>
                </a:solidFill>
                <a:effectLst/>
                <a:latin typeface="+mn-lt"/>
                <a:ea typeface="+mn-ea"/>
                <a:cs typeface="+mn-cs"/>
              </a:rPr>
              <a:t>include</a:t>
            </a:r>
            <a:r>
              <a:rPr lang="de-DE" sz="1200" kern="1200" dirty="0">
                <a:solidFill>
                  <a:schemeClr val="tx1"/>
                </a:solidFill>
                <a:effectLst/>
                <a:latin typeface="+mn-lt"/>
                <a:ea typeface="+mn-ea"/>
                <a:cs typeface="+mn-cs"/>
              </a:rPr>
              <a:t> 6-Degrees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Freedom Tracking, Surface </a:t>
            </a:r>
            <a:r>
              <a:rPr lang="de-DE" sz="1200" kern="1200" dirty="0" err="1">
                <a:solidFill>
                  <a:schemeClr val="tx1"/>
                </a:solidFill>
                <a:effectLst/>
                <a:latin typeface="+mn-lt"/>
                <a:ea typeface="+mn-ea"/>
                <a:cs typeface="+mn-cs"/>
              </a:rPr>
              <a:t>Estimation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Lighting</a:t>
            </a:r>
            <a:r>
              <a:rPr lang="de-DE" sz="1200" kern="1200" dirty="0">
                <a:solidFill>
                  <a:schemeClr val="tx1"/>
                </a:solidFill>
                <a:effectLst/>
                <a:latin typeface="+mn-lt"/>
                <a:ea typeface="+mn-ea"/>
                <a:cs typeface="+mn-cs"/>
              </a:rPr>
              <a:t>, World Points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Hit Tests.</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59</a:t>
            </a:fld>
            <a:endParaRPr lang="de-DE"/>
          </a:p>
        </p:txBody>
      </p:sp>
    </p:spTree>
    <p:extLst>
      <p:ext uri="{BB962C8B-B14F-4D97-AF65-F5344CB8AC3E}">
        <p14:creationId xmlns:p14="http://schemas.microsoft.com/office/powerpoint/2010/main" val="2165327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The same </a:t>
            </a:r>
            <a:r>
              <a:rPr lang="de-DE" sz="1200" kern="1200" dirty="0" err="1">
                <a:solidFill>
                  <a:schemeClr val="tx1"/>
                </a:solidFill>
                <a:effectLst/>
                <a:latin typeface="+mn-lt"/>
                <a:ea typeface="+mn-ea"/>
                <a:cs typeface="+mn-cs"/>
              </a:rPr>
              <a:t>guy</a:t>
            </a:r>
            <a:r>
              <a:rPr lang="de-DE" sz="1200" kern="1200" dirty="0">
                <a:solidFill>
                  <a:schemeClr val="tx1"/>
                </a:solidFill>
                <a:effectLst/>
                <a:latin typeface="+mn-lt"/>
                <a:ea typeface="+mn-ea"/>
                <a:cs typeface="+mn-cs"/>
              </a:rPr>
              <a:t> registered a patent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device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pretty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much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resembled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know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today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a:t>
            </a:r>
            <a:r>
              <a:rPr lang="de-DE" sz="1200" kern="1200" dirty="0">
                <a:solidFill>
                  <a:schemeClr val="tx1"/>
                </a:solidFill>
                <a:effectLst/>
                <a:latin typeface="+mn-lt"/>
                <a:ea typeface="+mn-ea"/>
                <a:cs typeface="+mn-cs"/>
              </a:rPr>
              <a:t> a VR-Headset.</a:t>
            </a:r>
          </a:p>
          <a:p>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Did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know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 funny </a:t>
            </a:r>
            <a:r>
              <a:rPr lang="de-DE" sz="1200" kern="1200" dirty="0" err="1">
                <a:solidFill>
                  <a:schemeClr val="tx1"/>
                </a:solidFill>
                <a:effectLst/>
                <a:latin typeface="+mn-lt"/>
                <a:ea typeface="+mn-ea"/>
                <a:cs typeface="+mn-cs"/>
              </a:rPr>
              <a:t>isn’t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i="1" kern="1200" dirty="0">
                <a:solidFill>
                  <a:schemeClr val="tx1"/>
                </a:solidFill>
                <a:effectLst/>
                <a:latin typeface="+mn-lt"/>
                <a:ea typeface="+mn-ea"/>
                <a:cs typeface="+mn-cs"/>
              </a:rPr>
              <a:t>In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1950s, Morton Heilig also was </a:t>
            </a:r>
            <a:r>
              <a:rPr lang="de-DE" sz="1200" i="1" kern="1200" dirty="0" err="1">
                <a:solidFill>
                  <a:schemeClr val="tx1"/>
                </a:solidFill>
                <a:effectLst/>
                <a:latin typeface="+mn-lt"/>
                <a:ea typeface="+mn-ea"/>
                <a:cs typeface="+mn-cs"/>
              </a:rPr>
              <a:t>designing</a:t>
            </a:r>
            <a:r>
              <a:rPr lang="de-DE" sz="1200" i="1" kern="1200" dirty="0">
                <a:solidFill>
                  <a:schemeClr val="tx1"/>
                </a:solidFill>
                <a:effectLst/>
                <a:latin typeface="+mn-lt"/>
                <a:ea typeface="+mn-ea"/>
                <a:cs typeface="+mn-cs"/>
              </a:rPr>
              <a:t> a portable VR HMD. </a:t>
            </a:r>
            <a:r>
              <a:rPr lang="de-DE" sz="1200" i="1" kern="1200" dirty="0" err="1">
                <a:solidFill>
                  <a:schemeClr val="tx1"/>
                </a:solidFill>
                <a:effectLst/>
                <a:latin typeface="+mn-lt"/>
                <a:ea typeface="+mn-ea"/>
                <a:cs typeface="+mn-cs"/>
              </a:rPr>
              <a:t>According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specs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this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device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which</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looks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remarkably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similar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modern </a:t>
            </a:r>
            <a:r>
              <a:rPr lang="de-DE" sz="1200" i="1" kern="1200" dirty="0" err="1">
                <a:solidFill>
                  <a:schemeClr val="tx1"/>
                </a:solidFill>
                <a:effectLst/>
                <a:latin typeface="+mn-lt"/>
                <a:ea typeface="+mn-ea"/>
                <a:cs typeface="+mn-cs"/>
              </a:rPr>
              <a:t>day</a:t>
            </a:r>
            <a:r>
              <a:rPr lang="de-DE" sz="1200" i="1" kern="1200" dirty="0">
                <a:solidFill>
                  <a:schemeClr val="tx1"/>
                </a:solidFill>
                <a:effectLst/>
                <a:latin typeface="+mn-lt"/>
                <a:ea typeface="+mn-ea"/>
                <a:cs typeface="+mn-cs"/>
              </a:rPr>
              <a:t> HMDs, </a:t>
            </a:r>
            <a:r>
              <a:rPr lang="de-DE" sz="1200" i="1" kern="1200" dirty="0" err="1">
                <a:solidFill>
                  <a:schemeClr val="tx1"/>
                </a:solidFill>
                <a:effectLst/>
                <a:latin typeface="+mn-lt"/>
                <a:ea typeface="+mn-ea"/>
                <a:cs typeface="+mn-cs"/>
              </a:rPr>
              <a:t>would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lenses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with</a:t>
            </a:r>
            <a:r>
              <a:rPr lang="de-DE" sz="1200" i="1" kern="1200" dirty="0">
                <a:solidFill>
                  <a:schemeClr val="tx1"/>
                </a:solidFill>
                <a:effectLst/>
                <a:latin typeface="+mn-lt"/>
                <a:ea typeface="+mn-ea"/>
                <a:cs typeface="+mn-cs"/>
              </a:rPr>
              <a:t> 140 </a:t>
            </a:r>
            <a:r>
              <a:rPr lang="de-DE" sz="1200" i="1" kern="1200" dirty="0" err="1">
                <a:solidFill>
                  <a:schemeClr val="tx1"/>
                </a:solidFill>
                <a:effectLst/>
                <a:latin typeface="+mn-lt"/>
                <a:ea typeface="+mn-ea"/>
                <a:cs typeface="+mn-cs"/>
              </a:rPr>
              <a:t>degree</a:t>
            </a:r>
            <a:r>
              <a:rPr lang="de-DE" sz="1200" i="1" kern="1200" dirty="0">
                <a:solidFill>
                  <a:schemeClr val="tx1"/>
                </a:solidFill>
                <a:effectLst/>
                <a:latin typeface="+mn-lt"/>
                <a:ea typeface="+mn-ea"/>
                <a:cs typeface="+mn-cs"/>
              </a:rPr>
              <a:t> horizontal </a:t>
            </a:r>
            <a:r>
              <a:rPr lang="de-DE" sz="1200" i="1" kern="1200" dirty="0" err="1">
                <a:solidFill>
                  <a:schemeClr val="tx1"/>
                </a:solidFill>
                <a:effectLst/>
                <a:latin typeface="+mn-lt"/>
                <a:ea typeface="+mn-ea"/>
                <a:cs typeface="+mn-cs"/>
              </a:rPr>
              <a:t>and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vertical</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view</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angles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It</a:t>
            </a:r>
            <a:r>
              <a:rPr lang="de-DE" sz="1200" i="1" kern="1200" dirty="0">
                <a:solidFill>
                  <a:schemeClr val="tx1"/>
                </a:solidFill>
                <a:effectLst/>
                <a:latin typeface="+mn-lt"/>
                <a:ea typeface="+mn-ea"/>
                <a:cs typeface="+mn-cs"/>
              </a:rPr>
              <a:t> also </a:t>
            </a:r>
            <a:r>
              <a:rPr lang="de-DE" sz="1200" i="1" kern="1200" dirty="0" err="1">
                <a:solidFill>
                  <a:schemeClr val="tx1"/>
                </a:solidFill>
                <a:effectLst/>
                <a:latin typeface="+mn-lt"/>
                <a:ea typeface="+mn-ea"/>
                <a:cs typeface="+mn-cs"/>
              </a:rPr>
              <a:t>included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stereo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earphones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and</a:t>
            </a:r>
            <a:r>
              <a:rPr lang="de-DE" sz="1200" i="1" kern="1200" dirty="0">
                <a:solidFill>
                  <a:schemeClr val="tx1"/>
                </a:solidFill>
                <a:effectLst/>
                <a:latin typeface="+mn-lt"/>
                <a:ea typeface="+mn-ea"/>
                <a:cs typeface="+mn-cs"/>
              </a:rPr>
              <a:t> an </a:t>
            </a:r>
            <a:r>
              <a:rPr lang="de-DE" sz="1200" i="1" kern="1200" dirty="0" err="1">
                <a:solidFill>
                  <a:schemeClr val="tx1"/>
                </a:solidFill>
                <a:effectLst/>
                <a:latin typeface="+mn-lt"/>
                <a:ea typeface="+mn-ea"/>
                <a:cs typeface="+mn-cs"/>
              </a:rPr>
              <a:t>air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discharge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nozzle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emulate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feeling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wind </a:t>
            </a:r>
            <a:r>
              <a:rPr lang="de-DE" sz="1200" i="1" kern="1200" dirty="0" err="1">
                <a:solidFill>
                  <a:schemeClr val="tx1"/>
                </a:solidFill>
                <a:effectLst/>
                <a:latin typeface="+mn-lt"/>
                <a:ea typeface="+mn-ea"/>
                <a:cs typeface="+mn-cs"/>
              </a:rPr>
              <a:t>against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your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face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Similar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Sensorama</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it</a:t>
            </a:r>
            <a:r>
              <a:rPr lang="de-DE" sz="1200" i="1" kern="1200" dirty="0">
                <a:solidFill>
                  <a:schemeClr val="tx1"/>
                </a:solidFill>
                <a:effectLst/>
                <a:latin typeface="+mn-lt"/>
                <a:ea typeface="+mn-ea"/>
                <a:cs typeface="+mn-cs"/>
              </a:rPr>
              <a:t> also </a:t>
            </a:r>
            <a:r>
              <a:rPr lang="de-DE" sz="1200" i="1" kern="1200" dirty="0" err="1">
                <a:solidFill>
                  <a:schemeClr val="tx1"/>
                </a:solidFill>
                <a:effectLst/>
                <a:latin typeface="+mn-lt"/>
                <a:ea typeface="+mn-ea"/>
                <a:cs typeface="+mn-cs"/>
              </a:rPr>
              <a:t>would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be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able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a:t>
            </a:r>
            <a:r>
              <a:rPr lang="de-DE" sz="1200" i="1" kern="1200" dirty="0">
                <a:solidFill>
                  <a:schemeClr val="tx1"/>
                </a:solidFill>
                <a:effectLst/>
                <a:latin typeface="+mn-lt"/>
                <a:ea typeface="+mn-ea"/>
                <a:cs typeface="+mn-cs"/>
              </a:rPr>
              <a:t> a </a:t>
            </a:r>
            <a:r>
              <a:rPr lang="de-DE" sz="1200" i="1" kern="1200" dirty="0" err="1">
                <a:solidFill>
                  <a:schemeClr val="tx1"/>
                </a:solidFill>
                <a:effectLst/>
                <a:latin typeface="+mn-lt"/>
                <a:ea typeface="+mn-ea"/>
                <a:cs typeface="+mn-cs"/>
              </a:rPr>
              <a:t>number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perfumes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simulate</a:t>
            </a:r>
            <a:r>
              <a:rPr lang="de-DE" sz="1200" i="1" kern="1200" dirty="0">
                <a:solidFill>
                  <a:schemeClr val="tx1"/>
                </a:solidFill>
                <a:effectLst/>
                <a:latin typeface="+mn-lt"/>
                <a:ea typeface="+mn-ea"/>
                <a:cs typeface="+mn-cs"/>
              </a:rPr>
              <a:t> different </a:t>
            </a:r>
            <a:r>
              <a:rPr lang="de-DE" sz="1200" i="1" kern="1200" dirty="0" err="1">
                <a:solidFill>
                  <a:schemeClr val="tx1"/>
                </a:solidFill>
                <a:effectLst/>
                <a:latin typeface="+mn-lt"/>
                <a:ea typeface="+mn-ea"/>
                <a:cs typeface="+mn-cs"/>
              </a:rPr>
              <a:t>environments</a:t>
            </a:r>
            <a:r>
              <a:rPr lang="de-DE" sz="1200" i="1" kern="1200" dirty="0">
                <a:solidFill>
                  <a:schemeClr val="tx1"/>
                </a:solidFill>
                <a:effectLst/>
                <a:latin typeface="+mn-lt"/>
                <a:ea typeface="+mn-ea"/>
                <a:cs typeface="+mn-cs"/>
              </a:rPr>
              <a:t>.</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1D9B782C-E20D-4B98-8B11-3CA3B706E0F4}" type="slidenum">
              <a:rPr lang="de-DE" smtClean="0"/>
              <a:pPr/>
              <a:t>6</a:t>
            </a:fld>
            <a:endParaRPr lang="de-DE"/>
          </a:p>
        </p:txBody>
      </p:sp>
    </p:spTree>
    <p:extLst>
      <p:ext uri="{BB962C8B-B14F-4D97-AF65-F5344CB8AC3E}">
        <p14:creationId xmlns:p14="http://schemas.microsoft.com/office/powerpoint/2010/main" val="1832091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8th Wall Web </a:t>
            </a:r>
            <a:r>
              <a:rPr lang="de-DE" sz="1200" kern="1200" dirty="0" err="1">
                <a:solidFill>
                  <a:schemeClr val="tx1"/>
                </a:solidFill>
                <a:effectLst/>
                <a:latin typeface="+mn-lt"/>
                <a:ea typeface="+mn-ea"/>
                <a:cs typeface="+mn-cs"/>
              </a:rPr>
              <a:t>could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easily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integrated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into</a:t>
            </a:r>
            <a:r>
              <a:rPr lang="de-DE" sz="1200" kern="1200" dirty="0">
                <a:solidFill>
                  <a:schemeClr val="tx1"/>
                </a:solidFill>
                <a:effectLst/>
                <a:latin typeface="+mn-lt"/>
                <a:ea typeface="+mn-ea"/>
                <a:cs typeface="+mn-cs"/>
              </a:rPr>
              <a:t> 3D JavaScript </a:t>
            </a:r>
            <a:r>
              <a:rPr lang="de-DE" sz="1200" kern="1200" dirty="0" err="1">
                <a:solidFill>
                  <a:schemeClr val="tx1"/>
                </a:solidFill>
                <a:effectLst/>
                <a:latin typeface="+mn-lt"/>
                <a:ea typeface="+mn-ea"/>
                <a:cs typeface="+mn-cs"/>
              </a:rPr>
              <a:t>frameworks</a:t>
            </a:r>
            <a:r>
              <a:rPr lang="de-DE" sz="1200" kern="1200" dirty="0">
                <a:solidFill>
                  <a:schemeClr val="tx1"/>
                </a:solidFill>
                <a:effectLst/>
                <a:latin typeface="+mn-lt"/>
                <a:ea typeface="+mn-ea"/>
                <a:cs typeface="+mn-cs"/>
              </a:rPr>
              <a:t> such </a:t>
            </a:r>
            <a:r>
              <a:rPr lang="de-DE" sz="1200" kern="1200" dirty="0" err="1">
                <a:solidFill>
                  <a:schemeClr val="tx1"/>
                </a:solidFill>
                <a:effectLst/>
                <a:latin typeface="+mn-lt"/>
                <a:ea typeface="+mn-ea"/>
                <a:cs typeface="+mn-cs"/>
              </a:rPr>
              <a:t>as</a:t>
            </a:r>
            <a:r>
              <a:rPr lang="de-DE" sz="1200" kern="1200" dirty="0">
                <a:solidFill>
                  <a:schemeClr val="tx1"/>
                </a:solidFill>
                <a:effectLst/>
                <a:latin typeface="+mn-lt"/>
                <a:ea typeface="+mn-ea"/>
                <a:cs typeface="+mn-cs"/>
              </a:rPr>
              <a:t> an A-Frame, </a:t>
            </a:r>
            <a:r>
              <a:rPr lang="de-DE" sz="1200" kern="1200" dirty="0" err="1">
                <a:solidFill>
                  <a:schemeClr val="tx1"/>
                </a:solidFill>
                <a:effectLst/>
                <a:latin typeface="+mn-lt"/>
                <a:ea typeface="+mn-ea"/>
                <a:cs typeface="+mn-cs"/>
              </a:rPr>
              <a:t>Three.js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Babylon.js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Amazon </a:t>
            </a:r>
            <a:r>
              <a:rPr lang="de-DE" sz="1200" kern="1200" dirty="0" err="1">
                <a:solidFill>
                  <a:schemeClr val="tx1"/>
                </a:solidFill>
                <a:effectLst/>
                <a:latin typeface="+mn-lt"/>
                <a:ea typeface="+mn-ea"/>
                <a:cs typeface="+mn-cs"/>
              </a:rPr>
              <a:t>Sumerian</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60</a:t>
            </a:fld>
            <a:endParaRPr lang="de-DE"/>
          </a:p>
        </p:txBody>
      </p:sp>
    </p:spTree>
    <p:extLst>
      <p:ext uri="{BB962C8B-B14F-4D97-AF65-F5344CB8AC3E}">
        <p14:creationId xmlns:p14="http://schemas.microsoft.com/office/powerpoint/2010/main" val="263466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Apple </a:t>
            </a:r>
            <a:r>
              <a:rPr lang="de-DE" sz="1200" kern="1200" dirty="0" err="1">
                <a:solidFill>
                  <a:schemeClr val="tx1"/>
                </a:solidFill>
                <a:effectLst/>
                <a:latin typeface="+mn-lt"/>
                <a:ea typeface="+mn-ea"/>
                <a:cs typeface="+mn-cs"/>
              </a:rPr>
              <a:t>has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own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approach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AR on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web.</a:t>
            </a:r>
          </a:p>
          <a:p>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called</a:t>
            </a:r>
            <a:r>
              <a:rPr lang="de-DE" sz="1200" kern="1200" dirty="0">
                <a:solidFill>
                  <a:schemeClr val="tx1"/>
                </a:solidFill>
                <a:effectLst/>
                <a:latin typeface="+mn-lt"/>
                <a:ea typeface="+mn-ea"/>
                <a:cs typeface="+mn-cs"/>
              </a:rPr>
              <a:t> “AR Quick-Look”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uses</a:t>
            </a:r>
            <a:r>
              <a:rPr lang="de-DE" sz="1200" kern="1200" dirty="0">
                <a:solidFill>
                  <a:schemeClr val="tx1"/>
                </a:solidFill>
                <a:effectLst/>
                <a:latin typeface="+mn-lt"/>
                <a:ea typeface="+mn-ea"/>
                <a:cs typeface="+mn-cs"/>
              </a:rPr>
              <a:t> a file-format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was </a:t>
            </a:r>
            <a:r>
              <a:rPr lang="de-DE" sz="1200" kern="1200" dirty="0" err="1">
                <a:solidFill>
                  <a:schemeClr val="tx1"/>
                </a:solidFill>
                <a:effectLst/>
                <a:latin typeface="+mn-lt"/>
                <a:ea typeface="+mn-ea"/>
                <a:cs typeface="+mn-cs"/>
              </a:rPr>
              <a:t>developed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Pixar</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iOS 12,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place</a:t>
            </a:r>
            <a:r>
              <a:rPr lang="de-DE" sz="1200" kern="1200" dirty="0">
                <a:solidFill>
                  <a:schemeClr val="tx1"/>
                </a:solidFill>
                <a:effectLst/>
                <a:latin typeface="+mn-lt"/>
                <a:ea typeface="+mn-ea"/>
                <a:cs typeface="+mn-cs"/>
              </a:rPr>
              <a:t> 3D </a:t>
            </a:r>
            <a:r>
              <a:rPr lang="de-DE" sz="1200" kern="1200" dirty="0" err="1">
                <a:solidFill>
                  <a:schemeClr val="tx1"/>
                </a:solidFill>
                <a:effectLst/>
                <a:latin typeface="+mn-lt"/>
                <a:ea typeface="+mn-ea"/>
                <a:cs typeface="+mn-cs"/>
              </a:rPr>
              <a:t>objects</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real </a:t>
            </a:r>
            <a:r>
              <a:rPr lang="de-DE" sz="1200" kern="1200" dirty="0" err="1">
                <a:solidFill>
                  <a:schemeClr val="tx1"/>
                </a:solidFill>
                <a:effectLst/>
                <a:latin typeface="+mn-lt"/>
                <a:ea typeface="+mn-ea"/>
                <a:cs typeface="+mn-cs"/>
              </a:rPr>
              <a:t>world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AR Quick Look, </a:t>
            </a:r>
            <a:r>
              <a:rPr lang="de-DE" sz="1200" kern="1200" dirty="0" err="1">
                <a:solidFill>
                  <a:schemeClr val="tx1"/>
                </a:solidFill>
                <a:effectLst/>
                <a:latin typeface="+mn-lt"/>
                <a:ea typeface="+mn-ea"/>
                <a:cs typeface="+mn-cs"/>
              </a:rPr>
              <a:t>powered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ARKit</a:t>
            </a:r>
            <a:r>
              <a:rPr lang="de-DE" sz="1200" kern="1200" dirty="0">
                <a:solidFill>
                  <a:schemeClr val="tx1"/>
                </a:solidFill>
                <a:effectLst/>
                <a:latin typeface="+mn-lt"/>
                <a:ea typeface="+mn-ea"/>
                <a:cs typeface="+mn-cs"/>
              </a:rPr>
              <a:t> 2. See </a:t>
            </a:r>
            <a:r>
              <a:rPr lang="de-DE" sz="1200" kern="1200" dirty="0" err="1">
                <a:solidFill>
                  <a:schemeClr val="tx1"/>
                </a:solidFill>
                <a:effectLst/>
                <a:latin typeface="+mn-lt"/>
                <a:ea typeface="+mn-ea"/>
                <a:cs typeface="+mn-cs"/>
              </a:rPr>
              <a:t>Shopify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a:t>
            </a:r>
            <a:r>
              <a:rPr lang="de-DE" sz="1200" kern="1200" dirty="0">
                <a:solidFill>
                  <a:schemeClr val="tx1"/>
                </a:solidFill>
                <a:effectLst/>
                <a:latin typeface="+mn-lt"/>
                <a:ea typeface="+mn-ea"/>
                <a:cs typeface="+mn-cs"/>
              </a:rPr>
              <a:t> on a </a:t>
            </a:r>
            <a:r>
              <a:rPr lang="de-DE" sz="1200" kern="1200" dirty="0" err="1">
                <a:solidFill>
                  <a:schemeClr val="tx1"/>
                </a:solidFill>
                <a:effectLst/>
                <a:latin typeface="+mn-lt"/>
                <a:ea typeface="+mn-ea"/>
                <a:cs typeface="+mn-cs"/>
              </a:rPr>
              <a:t>broad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scale</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61</a:t>
            </a:fld>
            <a:endParaRPr lang="de-DE"/>
          </a:p>
        </p:txBody>
      </p:sp>
    </p:spTree>
    <p:extLst>
      <p:ext uri="{BB962C8B-B14F-4D97-AF65-F5344CB8AC3E}">
        <p14:creationId xmlns:p14="http://schemas.microsoft.com/office/powerpoint/2010/main" val="579612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ARKit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includes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built</a:t>
            </a:r>
            <a:r>
              <a:rPr lang="de-DE" sz="1200" kern="1200" dirty="0">
                <a:solidFill>
                  <a:schemeClr val="tx1"/>
                </a:solidFill>
                <a:effectLst/>
                <a:latin typeface="+mn-lt"/>
                <a:ea typeface="+mn-ea"/>
                <a:cs typeface="+mn-cs"/>
              </a:rPr>
              <a:t>-in </a:t>
            </a:r>
            <a:r>
              <a:rPr lang="de-DE" sz="1200" kern="1200" dirty="0" err="1">
                <a:solidFill>
                  <a:schemeClr val="tx1"/>
                </a:solidFill>
                <a:effectLst/>
                <a:latin typeface="+mn-lt"/>
                <a:ea typeface="+mn-ea"/>
                <a:cs typeface="+mn-cs"/>
              </a:rPr>
              <a:t>viewer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displaying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sharing</a:t>
            </a:r>
            <a:r>
              <a:rPr lang="de-DE" sz="1200" kern="1200" dirty="0">
                <a:solidFill>
                  <a:schemeClr val="tx1"/>
                </a:solidFill>
                <a:effectLst/>
                <a:latin typeface="+mn-lt"/>
                <a:ea typeface="+mn-ea"/>
                <a:cs typeface="+mn-cs"/>
              </a:rPr>
              <a:t> high-quality 3D </a:t>
            </a:r>
            <a:r>
              <a:rPr lang="de-DE" sz="1200" kern="1200" dirty="0" err="1">
                <a:solidFill>
                  <a:schemeClr val="tx1"/>
                </a:solidFill>
                <a:effectLst/>
                <a:latin typeface="+mn-lt"/>
                <a:ea typeface="+mn-ea"/>
                <a:cs typeface="+mn-cs"/>
              </a:rPr>
              <a:t>content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Pixar's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usdz</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format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deliver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content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viewing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across</a:t>
            </a:r>
            <a:r>
              <a:rPr lang="de-DE" sz="1200" kern="1200" dirty="0">
                <a:solidFill>
                  <a:schemeClr val="tx1"/>
                </a:solidFill>
                <a:effectLst/>
                <a:latin typeface="+mn-lt"/>
                <a:ea typeface="+mn-ea"/>
                <a:cs typeface="+mn-cs"/>
              </a:rPr>
              <a:t> Safari, Mail, Messages,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other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built</a:t>
            </a:r>
            <a:r>
              <a:rPr lang="de-DE" sz="1200" kern="1200" dirty="0">
                <a:solidFill>
                  <a:schemeClr val="tx1"/>
                </a:solidFill>
                <a:effectLst/>
                <a:latin typeface="+mn-lt"/>
                <a:ea typeface="+mn-ea"/>
                <a:cs typeface="+mn-cs"/>
              </a:rPr>
              <a:t>-in </a:t>
            </a:r>
            <a:r>
              <a:rPr lang="de-DE" sz="1200" kern="1200" dirty="0" err="1">
                <a:solidFill>
                  <a:schemeClr val="tx1"/>
                </a:solidFill>
                <a:effectLst/>
                <a:latin typeface="+mn-lt"/>
                <a:ea typeface="+mn-ea"/>
                <a:cs typeface="+mn-cs"/>
              </a:rPr>
              <a:t>applications</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62</a:t>
            </a:fld>
            <a:endParaRPr lang="de-DE"/>
          </a:p>
        </p:txBody>
      </p:sp>
    </p:spTree>
    <p:extLst>
      <p:ext uri="{BB962C8B-B14F-4D97-AF65-F5344CB8AC3E}">
        <p14:creationId xmlns:p14="http://schemas.microsoft.com/office/powerpoint/2010/main" val="25120836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WebAR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shows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it’s</a:t>
            </a:r>
            <a:r>
              <a:rPr lang="de-DE" sz="1200" kern="1200" dirty="0">
                <a:solidFill>
                  <a:schemeClr val="tx1"/>
                </a:solidFill>
                <a:effectLst/>
                <a:latin typeface="+mn-lt"/>
                <a:ea typeface="+mn-ea"/>
                <a:cs typeface="+mn-cs"/>
              </a:rPr>
              <a:t> not </a:t>
            </a:r>
            <a:r>
              <a:rPr lang="de-DE" sz="1200" kern="1200" dirty="0" err="1">
                <a:solidFill>
                  <a:schemeClr val="tx1"/>
                </a:solidFill>
                <a:effectLst/>
                <a:latin typeface="+mn-lt"/>
                <a:ea typeface="+mn-ea"/>
                <a:cs typeface="+mn-cs"/>
              </a:rPr>
              <a:t>necessary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download</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third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party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applications</a:t>
            </a:r>
            <a:r>
              <a:rPr lang="de-DE"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63</a:t>
            </a:fld>
            <a:endParaRPr lang="de-DE"/>
          </a:p>
        </p:txBody>
      </p:sp>
    </p:spTree>
    <p:extLst>
      <p:ext uri="{BB962C8B-B14F-4D97-AF65-F5344CB8AC3E}">
        <p14:creationId xmlns:p14="http://schemas.microsoft.com/office/powerpoint/2010/main" val="1303113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common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user</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surely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uninstall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soon</a:t>
            </a:r>
            <a:r>
              <a:rPr lang="de-DE" sz="1200" kern="1200" dirty="0">
                <a:solidFill>
                  <a:schemeClr val="tx1"/>
                </a:solidFill>
                <a:effectLst/>
                <a:latin typeface="+mn-lt"/>
                <a:ea typeface="+mn-ea"/>
                <a:cs typeface="+mn-cs"/>
              </a:rPr>
              <a:t> after,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probably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won’t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download</a:t>
            </a:r>
            <a:r>
              <a:rPr lang="de-DE" sz="1200" kern="1200" dirty="0">
                <a:solidFill>
                  <a:schemeClr val="tx1"/>
                </a:solidFill>
                <a:effectLst/>
                <a:latin typeface="+mn-lt"/>
                <a:ea typeface="+mn-ea"/>
                <a:cs typeface="+mn-cs"/>
              </a:rPr>
              <a:t> at all. </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64</a:t>
            </a:fld>
            <a:endParaRPr lang="de-DE"/>
          </a:p>
        </p:txBody>
      </p:sp>
    </p:spTree>
    <p:extLst>
      <p:ext uri="{BB962C8B-B14F-4D97-AF65-F5344CB8AC3E}">
        <p14:creationId xmlns:p14="http://schemas.microsoft.com/office/powerpoint/2010/main" val="14342585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Delivering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augmented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reality</a:t>
            </a:r>
            <a:r>
              <a:rPr lang="de-DE" sz="1200" kern="1200" dirty="0">
                <a:solidFill>
                  <a:schemeClr val="tx1"/>
                </a:solidFill>
                <a:effectLst/>
                <a:latin typeface="+mn-lt"/>
                <a:ea typeface="+mn-ea"/>
                <a:cs typeface="+mn-cs"/>
              </a:rPr>
              <a:t> on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web,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make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easily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suitable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everyone</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65</a:t>
            </a:fld>
            <a:endParaRPr lang="de-DE"/>
          </a:p>
        </p:txBody>
      </p:sp>
    </p:spTree>
    <p:extLst>
      <p:ext uri="{BB962C8B-B14F-4D97-AF65-F5344CB8AC3E}">
        <p14:creationId xmlns:p14="http://schemas.microsoft.com/office/powerpoint/2010/main" val="34838238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Web-AR </a:t>
            </a:r>
            <a:r>
              <a:rPr lang="de-DE" sz="1200" kern="1200" dirty="0" err="1">
                <a:solidFill>
                  <a:schemeClr val="tx1"/>
                </a:solidFill>
                <a:effectLst/>
                <a:latin typeface="+mn-lt"/>
                <a:ea typeface="+mn-ea"/>
                <a:cs typeface="+mn-cs"/>
              </a:rPr>
              <a:t>reduces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steps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start</a:t>
            </a:r>
            <a:r>
              <a:rPr lang="de-DE" sz="1200" kern="1200" dirty="0">
                <a:solidFill>
                  <a:schemeClr val="tx1"/>
                </a:solidFill>
                <a:effectLst/>
                <a:latin typeface="+mn-lt"/>
                <a:ea typeface="+mn-ea"/>
                <a:cs typeface="+mn-cs"/>
              </a:rPr>
              <a:t> an </a:t>
            </a:r>
            <a:r>
              <a:rPr lang="de-DE" sz="1200" kern="1200" dirty="0" err="1">
                <a:solidFill>
                  <a:schemeClr val="tx1"/>
                </a:solidFill>
                <a:effectLst/>
                <a:latin typeface="+mn-lt"/>
                <a:ea typeface="+mn-ea"/>
                <a:cs typeface="+mn-cs"/>
              </a:rPr>
              <a:t>experience</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frictionless</a:t>
            </a:r>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a:t>
            </a:r>
            <a:r>
              <a:rPr lang="de-DE" sz="1200" kern="1200" dirty="0" err="1">
                <a:solidFill>
                  <a:schemeClr val="tx1"/>
                </a:solidFill>
                <a:effectLst/>
                <a:latin typeface="+mn-lt"/>
                <a:ea typeface="+mn-ea"/>
                <a:cs typeface="+mn-cs"/>
              </a:rPr>
              <a:t>no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point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users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install</a:t>
            </a:r>
            <a:r>
              <a:rPr lang="de-DE" sz="1200" kern="1200" dirty="0">
                <a:solidFill>
                  <a:schemeClr val="tx1"/>
                </a:solidFill>
                <a:effectLst/>
                <a:latin typeface="+mn-lt"/>
                <a:ea typeface="+mn-ea"/>
                <a:cs typeface="+mn-cs"/>
              </a:rPr>
              <a:t> an </a:t>
            </a:r>
            <a:r>
              <a:rPr lang="de-DE" sz="1200" kern="1200" dirty="0" err="1">
                <a:solidFill>
                  <a:schemeClr val="tx1"/>
                </a:solidFill>
                <a:effectLst/>
                <a:latin typeface="+mn-lt"/>
                <a:ea typeface="+mn-ea"/>
                <a:cs typeface="+mn-cs"/>
              </a:rPr>
              <a:t>app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then</a:t>
            </a:r>
            <a:r>
              <a:rPr lang="de-DE" sz="1200" kern="1200" dirty="0">
                <a:solidFill>
                  <a:schemeClr val="tx1"/>
                </a:solidFill>
                <a:effectLst/>
                <a:latin typeface="+mn-lt"/>
                <a:ea typeface="+mn-ea"/>
                <a:cs typeface="+mn-cs"/>
              </a:rPr>
              <a:t> open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trigger</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66</a:t>
            </a:fld>
            <a:endParaRPr lang="de-DE"/>
          </a:p>
        </p:txBody>
      </p:sp>
    </p:spTree>
    <p:extLst>
      <p:ext uri="{BB962C8B-B14F-4D97-AF65-F5344CB8AC3E}">
        <p14:creationId xmlns:p14="http://schemas.microsoft.com/office/powerpoint/2010/main" val="19854609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All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scan</a:t>
            </a:r>
            <a:r>
              <a:rPr lang="de-DE" sz="1200" kern="1200" dirty="0">
                <a:solidFill>
                  <a:schemeClr val="tx1"/>
                </a:solidFill>
                <a:effectLst/>
                <a:latin typeface="+mn-lt"/>
                <a:ea typeface="+mn-ea"/>
                <a:cs typeface="+mn-cs"/>
              </a:rPr>
              <a:t> a QR-code, open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link in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mobile </a:t>
            </a:r>
            <a:r>
              <a:rPr lang="de-DE" sz="1200" kern="1200" dirty="0" err="1">
                <a:solidFill>
                  <a:schemeClr val="tx1"/>
                </a:solidFill>
                <a:effectLst/>
                <a:latin typeface="+mn-lt"/>
                <a:ea typeface="+mn-ea"/>
                <a:cs typeface="+mn-cs"/>
              </a:rPr>
              <a:t>browser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enjoy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experience</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67</a:t>
            </a:fld>
            <a:endParaRPr lang="de-DE"/>
          </a:p>
        </p:txBody>
      </p:sp>
    </p:spTree>
    <p:extLst>
      <p:ext uri="{BB962C8B-B14F-4D97-AF65-F5344CB8AC3E}">
        <p14:creationId xmlns:p14="http://schemas.microsoft.com/office/powerpoint/2010/main" val="5448050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9B782C-E20D-4B98-8B11-3CA3B706E0F4}" type="slidenum">
              <a:rPr lang="de-DE" smtClean="0"/>
              <a:pPr/>
              <a:t>68</a:t>
            </a:fld>
            <a:endParaRPr lang="de-DE"/>
          </a:p>
        </p:txBody>
      </p:sp>
    </p:spTree>
    <p:extLst>
      <p:ext uri="{BB962C8B-B14F-4D97-AF65-F5344CB8AC3E}">
        <p14:creationId xmlns:p14="http://schemas.microsoft.com/office/powerpoint/2010/main" val="19983571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yourself</a:t>
            </a:r>
            <a:r>
              <a:rPr lang="de-DE" sz="12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1D9B782C-E20D-4B98-8B11-3CA3B706E0F4}" type="slidenum">
              <a:rPr lang="de-DE" smtClean="0"/>
              <a:pPr/>
              <a:t>69</a:t>
            </a:fld>
            <a:endParaRPr lang="de-DE"/>
          </a:p>
        </p:txBody>
      </p:sp>
    </p:spTree>
    <p:extLst>
      <p:ext uri="{BB962C8B-B14F-4D97-AF65-F5344CB8AC3E}">
        <p14:creationId xmlns:p14="http://schemas.microsoft.com/office/powerpoint/2010/main" val="2306600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The </a:t>
            </a:r>
            <a:r>
              <a:rPr lang="de-DE" sz="1200" kern="1200" dirty="0" err="1">
                <a:solidFill>
                  <a:schemeClr val="tx1"/>
                </a:solidFill>
                <a:effectLst/>
                <a:latin typeface="+mn-lt"/>
                <a:ea typeface="+mn-ea"/>
                <a:cs typeface="+mn-cs"/>
              </a:rPr>
              <a:t>first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functional</a:t>
            </a:r>
            <a:r>
              <a:rPr lang="de-DE" sz="1200" kern="1200" dirty="0">
                <a:solidFill>
                  <a:schemeClr val="tx1"/>
                </a:solidFill>
                <a:effectLst/>
                <a:latin typeface="+mn-lt"/>
                <a:ea typeface="+mn-ea"/>
                <a:cs typeface="+mn-cs"/>
              </a:rPr>
              <a:t> (VR) </a:t>
            </a:r>
            <a:r>
              <a:rPr lang="de-DE" sz="1200" kern="1200" dirty="0" err="1">
                <a:solidFill>
                  <a:schemeClr val="tx1"/>
                </a:solidFill>
                <a:effectLst/>
                <a:latin typeface="+mn-lt"/>
                <a:ea typeface="+mn-ea"/>
                <a:cs typeface="+mn-cs"/>
              </a:rPr>
              <a:t>head-mounted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display</a:t>
            </a:r>
            <a:r>
              <a:rPr lang="de-DE" sz="1200" kern="1200" dirty="0">
                <a:solidFill>
                  <a:schemeClr val="tx1"/>
                </a:solidFill>
                <a:effectLst/>
                <a:latin typeface="+mn-lt"/>
                <a:ea typeface="+mn-ea"/>
                <a:cs typeface="+mn-cs"/>
              </a:rPr>
              <a:t> (HMD) </a:t>
            </a:r>
            <a:r>
              <a:rPr lang="de-DE" sz="1200" kern="1200" dirty="0" err="1">
                <a:solidFill>
                  <a:schemeClr val="tx1"/>
                </a:solidFill>
                <a:effectLst/>
                <a:latin typeface="+mn-lt"/>
                <a:ea typeface="+mn-ea"/>
                <a:cs typeface="+mn-cs"/>
              </a:rPr>
              <a:t>system</a:t>
            </a:r>
            <a:r>
              <a:rPr lang="de-DE" sz="1200" kern="1200" dirty="0">
                <a:solidFill>
                  <a:schemeClr val="tx1"/>
                </a:solidFill>
                <a:effectLst/>
                <a:latin typeface="+mn-lt"/>
                <a:ea typeface="+mn-ea"/>
                <a:cs typeface="+mn-cs"/>
              </a:rPr>
              <a:t> was </a:t>
            </a:r>
            <a:r>
              <a:rPr lang="de-DE" sz="1200" kern="1200" dirty="0" err="1">
                <a:solidFill>
                  <a:schemeClr val="tx1"/>
                </a:solidFill>
                <a:effectLst/>
                <a:latin typeface="+mn-lt"/>
                <a:ea typeface="+mn-ea"/>
                <a:cs typeface="+mn-cs"/>
              </a:rPr>
              <a:t>created</a:t>
            </a:r>
            <a:r>
              <a:rPr lang="de-DE" sz="1200" kern="1200" dirty="0">
                <a:solidFill>
                  <a:schemeClr val="tx1"/>
                </a:solidFill>
                <a:effectLst/>
                <a:latin typeface="+mn-lt"/>
                <a:ea typeface="+mn-ea"/>
                <a:cs typeface="+mn-cs"/>
              </a:rPr>
              <a:t> in 1968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computer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scientist</a:t>
            </a:r>
            <a:r>
              <a:rPr lang="de-DE" sz="1200" kern="1200" dirty="0">
                <a:solidFill>
                  <a:schemeClr val="tx1"/>
                </a:solidFill>
                <a:effectLst/>
                <a:latin typeface="+mn-lt"/>
                <a:ea typeface="+mn-ea"/>
                <a:cs typeface="+mn-cs"/>
              </a:rPr>
              <a:t> Ivan Sutherland.</a:t>
            </a:r>
          </a:p>
        </p:txBody>
      </p:sp>
      <p:sp>
        <p:nvSpPr>
          <p:cNvPr id="4" name="Foliennummernplatzhalter 3"/>
          <p:cNvSpPr>
            <a:spLocks noGrp="1"/>
          </p:cNvSpPr>
          <p:nvPr>
            <p:ph type="sldNum" sz="quarter" idx="10"/>
          </p:nvPr>
        </p:nvSpPr>
        <p:spPr/>
        <p:txBody>
          <a:bodyPr/>
          <a:lstStyle/>
          <a:p>
            <a:fld id="{1D9B782C-E20D-4B98-8B11-3CA3B706E0F4}" type="slidenum">
              <a:rPr lang="de-DE" smtClean="0"/>
              <a:pPr/>
              <a:t>7</a:t>
            </a:fld>
            <a:endParaRPr lang="de-DE"/>
          </a:p>
        </p:txBody>
      </p:sp>
    </p:spTree>
    <p:extLst>
      <p:ext uri="{BB962C8B-B14F-4D97-AF65-F5344CB8AC3E}">
        <p14:creationId xmlns:p14="http://schemas.microsoft.com/office/powerpoint/2010/main" val="1445567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 </a:t>
            </a:r>
            <a:r>
              <a:rPr lang="de-DE" sz="1200" kern="1200" dirty="0" err="1">
                <a:solidFill>
                  <a:schemeClr val="tx1"/>
                </a:solidFill>
                <a:effectLst/>
                <a:latin typeface="+mn-lt"/>
                <a:ea typeface="+mn-ea"/>
                <a:cs typeface="+mn-cs"/>
              </a:rPr>
              <a:t>very</a:t>
            </a:r>
            <a:r>
              <a:rPr lang="de-DE" sz="1200" kern="1200" dirty="0">
                <a:solidFill>
                  <a:schemeClr val="tx1"/>
                </a:solidFill>
                <a:effectLst/>
                <a:latin typeface="+mn-lt"/>
                <a:ea typeface="+mn-ea"/>
                <a:cs typeface="+mn-cs"/>
              </a:rPr>
              <a:t> large </a:t>
            </a:r>
            <a:r>
              <a:rPr lang="de-DE" sz="1200" kern="1200" dirty="0" err="1">
                <a:solidFill>
                  <a:schemeClr val="tx1"/>
                </a:solidFill>
                <a:effectLst/>
                <a:latin typeface="+mn-lt"/>
                <a:ea typeface="+mn-ea"/>
                <a:cs typeface="+mn-cs"/>
              </a:rPr>
              <a:t>device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power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cathode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ray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tubes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was </a:t>
            </a:r>
            <a:r>
              <a:rPr lang="de-DE" sz="1200" kern="1200" dirty="0" err="1">
                <a:solidFill>
                  <a:schemeClr val="tx1"/>
                </a:solidFill>
                <a:effectLst/>
                <a:latin typeface="+mn-lt"/>
                <a:ea typeface="+mn-ea"/>
                <a:cs typeface="+mn-cs"/>
              </a:rPr>
              <a:t>mounted</a:t>
            </a:r>
            <a:r>
              <a:rPr lang="de-DE" sz="1200" kern="1200" dirty="0">
                <a:solidFill>
                  <a:schemeClr val="tx1"/>
                </a:solidFill>
                <a:effectLst/>
                <a:latin typeface="+mn-lt"/>
                <a:ea typeface="+mn-ea"/>
                <a:cs typeface="+mn-cs"/>
              </a:rPr>
              <a:t> on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ceiling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projected</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virtual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object</a:t>
            </a:r>
            <a:r>
              <a:rPr lang="de-DE" sz="1200" kern="1200" dirty="0">
                <a:solidFill>
                  <a:schemeClr val="tx1"/>
                </a:solidFill>
                <a:effectLst/>
                <a:latin typeface="+mn-lt"/>
                <a:ea typeface="+mn-ea"/>
                <a:cs typeface="+mn-cs"/>
              </a:rPr>
              <a:t> in front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user</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Due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bulky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heavy </a:t>
            </a:r>
            <a:r>
              <a:rPr lang="de-DE" sz="1200" kern="1200" dirty="0" err="1">
                <a:solidFill>
                  <a:schemeClr val="tx1"/>
                </a:solidFill>
                <a:effectLst/>
                <a:latin typeface="+mn-lt"/>
                <a:ea typeface="+mn-ea"/>
                <a:cs typeface="+mn-cs"/>
              </a:rPr>
              <a:t>set-up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was </a:t>
            </a:r>
            <a:r>
              <a:rPr lang="de-DE" sz="1200" kern="1200" dirty="0" err="1">
                <a:solidFill>
                  <a:schemeClr val="tx1"/>
                </a:solidFill>
                <a:effectLst/>
                <a:latin typeface="+mn-lt"/>
                <a:ea typeface="+mn-ea"/>
                <a:cs typeface="+mn-cs"/>
              </a:rPr>
              <a:t>called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Sword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Dam</a:t>
            </a:r>
            <a:r>
              <a:rPr lang="en-US" sz="1200" kern="1200" dirty="0">
                <a:solidFill>
                  <a:schemeClr val="tx1"/>
                </a:solidFill>
                <a:effectLst/>
                <a:latin typeface="+mn-lt"/>
                <a:ea typeface="+mn-ea"/>
                <a:cs typeface="+mn-cs"/>
              </a:rPr>
              <a:t>o</a:t>
            </a:r>
            <a:r>
              <a:rPr lang="de-DE" sz="1200" kern="1200" dirty="0" err="1">
                <a:solidFill>
                  <a:schemeClr val="tx1"/>
                </a:solidFill>
                <a:effectLst/>
                <a:latin typeface="+mn-lt"/>
                <a:ea typeface="+mn-ea"/>
                <a:cs typeface="+mn-cs"/>
              </a:rPr>
              <a:t>cles</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i="1" kern="1200" dirty="0">
                <a:solidFill>
                  <a:schemeClr val="tx1"/>
                </a:solidFill>
                <a:effectLst/>
                <a:latin typeface="+mn-lt"/>
                <a:ea typeface="+mn-ea"/>
                <a:cs typeface="+mn-cs"/>
              </a:rPr>
              <a:t>The </a:t>
            </a:r>
            <a:r>
              <a:rPr lang="de-DE" sz="1200" i="1" kern="1200" dirty="0" err="1">
                <a:solidFill>
                  <a:schemeClr val="tx1"/>
                </a:solidFill>
                <a:effectLst/>
                <a:latin typeface="+mn-lt"/>
                <a:ea typeface="+mn-ea"/>
                <a:cs typeface="+mn-cs"/>
              </a:rPr>
              <a:t>unit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two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cathode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ray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tubes</a:t>
            </a:r>
            <a:r>
              <a:rPr lang="de-DE" sz="1200" b="1" i="1" kern="1200" dirty="0">
                <a:solidFill>
                  <a:schemeClr val="tx1"/>
                </a:solidFill>
                <a:effectLst/>
                <a:latin typeface="+mn-lt"/>
                <a:ea typeface="+mn-ea"/>
                <a:cs typeface="+mn-cs"/>
              </a:rPr>
              <a:t> </a:t>
            </a:r>
            <a:r>
              <a:rPr lang="de-DE" sz="1200" i="1" kern="1200" dirty="0">
                <a:solidFill>
                  <a:schemeClr val="tx1"/>
                </a:solidFill>
                <a:effectLst/>
                <a:latin typeface="+mn-lt"/>
                <a:ea typeface="+mn-ea"/>
                <a:cs typeface="+mn-cs"/>
              </a:rPr>
              <a:t>(</a:t>
            </a:r>
            <a:r>
              <a:rPr lang="de-DE" sz="1200" i="1" kern="1200" dirty="0" err="1">
                <a:solidFill>
                  <a:schemeClr val="tx1"/>
                </a:solidFill>
                <a:effectLst/>
                <a:latin typeface="+mn-lt"/>
                <a:ea typeface="+mn-ea"/>
                <a:cs typeface="+mn-cs"/>
              </a:rPr>
              <a:t>one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for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each</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eye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and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optical</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elements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project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computer</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generated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images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into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operator's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eyes</a:t>
            </a:r>
            <a:r>
              <a:rPr lang="de-DE" sz="1200" i="1" kern="1200" dirty="0">
                <a:solidFill>
                  <a:schemeClr val="tx1"/>
                </a:solidFill>
                <a:effectLst/>
                <a:latin typeface="+mn-lt"/>
                <a:ea typeface="+mn-ea"/>
                <a:cs typeface="+mn-cs"/>
              </a:rPr>
              <a:t>. The </a:t>
            </a:r>
            <a:r>
              <a:rPr lang="de-DE" sz="1200" i="1" kern="1200" dirty="0" err="1">
                <a:solidFill>
                  <a:schemeClr val="tx1"/>
                </a:solidFill>
                <a:effectLst/>
                <a:latin typeface="+mn-lt"/>
                <a:ea typeface="+mn-ea"/>
                <a:cs typeface="+mn-cs"/>
              </a:rPr>
              <a:t>selected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optical</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elements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allowed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users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see</a:t>
            </a:r>
            <a:r>
              <a:rPr lang="de-DE" sz="1200" i="1" kern="1200" dirty="0">
                <a:solidFill>
                  <a:schemeClr val="tx1"/>
                </a:solidFill>
                <a:effectLst/>
                <a:latin typeface="+mn-lt"/>
                <a:ea typeface="+mn-ea"/>
                <a:cs typeface="+mn-cs"/>
              </a:rPr>
              <a:t> 3D </a:t>
            </a:r>
            <a:r>
              <a:rPr lang="de-DE" sz="1200" i="1" kern="1200" dirty="0" err="1">
                <a:solidFill>
                  <a:schemeClr val="tx1"/>
                </a:solidFill>
                <a:effectLst/>
                <a:latin typeface="+mn-lt"/>
                <a:ea typeface="+mn-ea"/>
                <a:cs typeface="+mn-cs"/>
              </a:rPr>
              <a:t>images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superimposed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over</a:t>
            </a:r>
            <a:r>
              <a:rPr lang="de-DE" sz="1200" i="1" kern="1200" dirty="0">
                <a:solidFill>
                  <a:schemeClr val="tx1"/>
                </a:solidFill>
                <a:effectLst/>
                <a:latin typeface="+mn-lt"/>
                <a:ea typeface="+mn-ea"/>
                <a:cs typeface="+mn-cs"/>
              </a:rPr>
              <a:t> real </a:t>
            </a:r>
            <a:r>
              <a:rPr lang="de-DE" sz="1200" i="1" kern="1200" dirty="0" err="1">
                <a:solidFill>
                  <a:schemeClr val="tx1"/>
                </a:solidFill>
                <a:effectLst/>
                <a:latin typeface="+mn-lt"/>
                <a:ea typeface="+mn-ea"/>
                <a:cs typeface="+mn-cs"/>
              </a:rPr>
              <a:t>life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objects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making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this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more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an </a:t>
            </a:r>
            <a:r>
              <a:rPr lang="de-DE" sz="1200" i="1" kern="1200" dirty="0" err="1">
                <a:solidFill>
                  <a:schemeClr val="tx1"/>
                </a:solidFill>
                <a:effectLst/>
                <a:latin typeface="+mn-lt"/>
                <a:ea typeface="+mn-ea"/>
                <a:cs typeface="+mn-cs"/>
              </a:rPr>
              <a:t>augmented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reality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headset</a:t>
            </a:r>
            <a:r>
              <a:rPr lang="de-DE" sz="1200" i="1" kern="1200" dirty="0">
                <a:solidFill>
                  <a:schemeClr val="tx1"/>
                </a:solidFill>
                <a:effectLst/>
                <a:latin typeface="+mn-lt"/>
                <a:ea typeface="+mn-ea"/>
                <a:cs typeface="+mn-cs"/>
              </a:rPr>
              <a:t>, in </a:t>
            </a:r>
            <a:r>
              <a:rPr lang="de-DE" sz="1200" i="1" kern="1200" dirty="0" err="1">
                <a:solidFill>
                  <a:schemeClr val="tx1"/>
                </a:solidFill>
                <a:effectLst/>
                <a:latin typeface="+mn-lt"/>
                <a:ea typeface="+mn-ea"/>
                <a:cs typeface="+mn-cs"/>
              </a:rPr>
              <a:t>truth</a:t>
            </a:r>
            <a:r>
              <a:rPr lang="de-DE" sz="1200" i="1" kern="1200" dirty="0">
                <a:solidFill>
                  <a:schemeClr val="tx1"/>
                </a:solidFill>
                <a:effectLst/>
                <a:latin typeface="+mn-lt"/>
                <a:ea typeface="+mn-ea"/>
                <a:cs typeface="+mn-cs"/>
              </a:rPr>
              <a:t>. The initial prototype </a:t>
            </a:r>
            <a:r>
              <a:rPr lang="de-DE" sz="1200" i="1" kern="1200" dirty="0" err="1">
                <a:solidFill>
                  <a:schemeClr val="tx1"/>
                </a:solidFill>
                <a:effectLst/>
                <a:latin typeface="+mn-lt"/>
                <a:ea typeface="+mn-ea"/>
                <a:cs typeface="+mn-cs"/>
              </a:rPr>
              <a:t>device</a:t>
            </a:r>
            <a:r>
              <a:rPr lang="de-DE" sz="1200" i="1" kern="1200" dirty="0">
                <a:solidFill>
                  <a:schemeClr val="tx1"/>
                </a:solidFill>
                <a:effectLst/>
                <a:latin typeface="+mn-lt"/>
                <a:ea typeface="+mn-ea"/>
                <a:cs typeface="+mn-cs"/>
              </a:rPr>
              <a:t> was so </a:t>
            </a:r>
            <a:r>
              <a:rPr lang="de-DE" sz="1200" i="1" kern="1200" dirty="0" err="1">
                <a:solidFill>
                  <a:schemeClr val="tx1"/>
                </a:solidFill>
                <a:effectLst/>
                <a:latin typeface="+mn-lt"/>
                <a:ea typeface="+mn-ea"/>
                <a:cs typeface="+mn-cs"/>
              </a:rPr>
              <a:t>overwhelmingly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bulky</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and</a:t>
            </a:r>
            <a:r>
              <a:rPr lang="de-DE" sz="1200" i="1" kern="1200" dirty="0">
                <a:solidFill>
                  <a:schemeClr val="tx1"/>
                </a:solidFill>
                <a:effectLst/>
                <a:latin typeface="+mn-lt"/>
                <a:ea typeface="+mn-ea"/>
                <a:cs typeface="+mn-cs"/>
              </a:rPr>
              <a:t> heavy </a:t>
            </a:r>
            <a:r>
              <a:rPr lang="de-DE" sz="1200" i="1" kern="1200" dirty="0" err="1">
                <a:solidFill>
                  <a:schemeClr val="tx1"/>
                </a:solidFill>
                <a:effectLst/>
                <a:latin typeface="+mn-lt"/>
                <a:ea typeface="+mn-ea"/>
                <a:cs typeface="+mn-cs"/>
              </a:rPr>
              <a:t>that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researchers</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needed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mount</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it</a:t>
            </a:r>
            <a:r>
              <a:rPr lang="de-DE" sz="1200" i="1" kern="1200" dirty="0">
                <a:solidFill>
                  <a:schemeClr val="tx1"/>
                </a:solidFill>
                <a:effectLst/>
                <a:latin typeface="+mn-lt"/>
                <a:ea typeface="+mn-ea"/>
                <a:cs typeface="+mn-cs"/>
              </a:rPr>
              <a:t> on an arm </a:t>
            </a:r>
            <a:r>
              <a:rPr lang="de-DE" sz="1200" i="1" kern="1200" dirty="0" err="1">
                <a:solidFill>
                  <a:schemeClr val="tx1"/>
                </a:solidFill>
                <a:effectLst/>
                <a:latin typeface="+mn-lt"/>
                <a:ea typeface="+mn-ea"/>
                <a:cs typeface="+mn-cs"/>
              </a:rPr>
              <a:t>from</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the</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ceiling</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to</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use</a:t>
            </a:r>
            <a:r>
              <a:rPr lang="de-DE" sz="1200" i="1" kern="1200" dirty="0">
                <a:solidFill>
                  <a:schemeClr val="tx1"/>
                </a:solidFill>
                <a:effectLst/>
                <a:latin typeface="+mn-lt"/>
                <a:ea typeface="+mn-ea"/>
                <a:cs typeface="+mn-cs"/>
              </a:rPr>
              <a:t> it. This </a:t>
            </a:r>
            <a:r>
              <a:rPr lang="de-DE" sz="1200" i="1" kern="1200" dirty="0" err="1">
                <a:solidFill>
                  <a:schemeClr val="tx1"/>
                </a:solidFill>
                <a:effectLst/>
                <a:latin typeface="+mn-lt"/>
                <a:ea typeface="+mn-ea"/>
                <a:cs typeface="+mn-cs"/>
              </a:rPr>
              <a:t>version</a:t>
            </a:r>
            <a:r>
              <a:rPr lang="de-DE" sz="1200" i="1" kern="1200" dirty="0">
                <a:solidFill>
                  <a:schemeClr val="tx1"/>
                </a:solidFill>
                <a:effectLst/>
                <a:latin typeface="+mn-lt"/>
                <a:ea typeface="+mn-ea"/>
                <a:cs typeface="+mn-cs"/>
              </a:rPr>
              <a:t> was </a:t>
            </a:r>
            <a:r>
              <a:rPr lang="de-DE" sz="1200" i="1" kern="1200" dirty="0" err="1">
                <a:solidFill>
                  <a:schemeClr val="tx1"/>
                </a:solidFill>
                <a:effectLst/>
                <a:latin typeface="+mn-lt"/>
                <a:ea typeface="+mn-ea"/>
                <a:cs typeface="+mn-cs"/>
              </a:rPr>
              <a:t>nicknamed</a:t>
            </a:r>
            <a:r>
              <a:rPr lang="de-DE" sz="1200" i="1" kern="1200" dirty="0">
                <a:solidFill>
                  <a:schemeClr val="tx1"/>
                </a:solidFill>
                <a:effectLst/>
                <a:latin typeface="+mn-lt"/>
                <a:ea typeface="+mn-ea"/>
                <a:cs typeface="+mn-cs"/>
              </a:rPr>
              <a:t> "The </a:t>
            </a:r>
            <a:r>
              <a:rPr lang="de-DE" sz="1200" i="1" kern="1200" dirty="0" err="1">
                <a:solidFill>
                  <a:schemeClr val="tx1"/>
                </a:solidFill>
                <a:effectLst/>
                <a:latin typeface="+mn-lt"/>
                <a:ea typeface="+mn-ea"/>
                <a:cs typeface="+mn-cs"/>
              </a:rPr>
              <a:t>Sword</a:t>
            </a:r>
            <a:r>
              <a:rPr lang="de-DE" sz="1200" i="1"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rPr>
              <a:t>Of</a:t>
            </a:r>
            <a:r>
              <a:rPr lang="de-DE" sz="1200" i="1" kern="1200" dirty="0">
                <a:solidFill>
                  <a:schemeClr val="tx1"/>
                </a:solidFill>
                <a:effectLst/>
                <a:latin typeface="+mn-lt"/>
                <a:ea typeface="+mn-ea"/>
                <a:cs typeface="+mn-cs"/>
              </a:rPr>
              <a:t> Damocles."</a:t>
            </a:r>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All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changed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dramatically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Holographic</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communication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not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complicated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anymore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carry </a:t>
            </a:r>
            <a:r>
              <a:rPr lang="de-DE" sz="1200" kern="1200" dirty="0" err="1">
                <a:solidFill>
                  <a:schemeClr val="tx1"/>
                </a:solidFill>
                <a:effectLst/>
                <a:latin typeface="+mn-lt"/>
                <a:ea typeface="+mn-ea"/>
                <a:cs typeface="+mn-cs"/>
              </a:rPr>
              <a:t>bulky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devices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easier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accessible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might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think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friends</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might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think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AR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complicated</a:t>
            </a:r>
            <a:r>
              <a:rPr lang="de-DE" sz="1200" kern="1200" dirty="0">
                <a:solidFill>
                  <a:schemeClr val="tx1"/>
                </a:solidFill>
                <a:effectLst/>
                <a:latin typeface="+mn-lt"/>
                <a:ea typeface="+mn-ea"/>
                <a:cs typeface="+mn-cs"/>
              </a:rPr>
              <a:t>, not </a:t>
            </a:r>
            <a:r>
              <a:rPr lang="de-DE" sz="1200" kern="1200" dirty="0" err="1">
                <a:solidFill>
                  <a:schemeClr val="tx1"/>
                </a:solidFill>
                <a:effectLst/>
                <a:latin typeface="+mn-lt"/>
                <a:ea typeface="+mn-ea"/>
                <a:cs typeface="+mn-cs"/>
              </a:rPr>
              <a:t>easily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accessible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seems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useless</a:t>
            </a:r>
            <a:r>
              <a:rPr lang="de-DE" sz="1200" kern="1200" dirty="0">
                <a:solidFill>
                  <a:schemeClr val="tx1"/>
                </a:solidFill>
                <a:effectLst/>
                <a:latin typeface="+mn-lt"/>
                <a:ea typeface="+mn-ea"/>
                <a:cs typeface="+mn-cs"/>
              </a:rPr>
              <a:t>. Rest easy, </a:t>
            </a:r>
            <a:r>
              <a:rPr lang="de-DE" sz="1200" kern="1200" dirty="0" err="1">
                <a:solidFill>
                  <a:schemeClr val="tx1"/>
                </a:solidFill>
                <a:effectLst/>
                <a:latin typeface="+mn-lt"/>
                <a:ea typeface="+mn-ea"/>
                <a:cs typeface="+mn-cs"/>
              </a:rPr>
              <a:t>friends</a:t>
            </a:r>
            <a:r>
              <a:rPr lang="de-DE" sz="1200" kern="1200" dirty="0">
                <a:solidFill>
                  <a:schemeClr val="tx1"/>
                </a:solidFill>
                <a:effectLst/>
                <a:latin typeface="+mn-lt"/>
                <a:ea typeface="+mn-ea"/>
                <a:cs typeface="+mn-cs"/>
              </a:rPr>
              <a:t>.</a:t>
            </a:r>
          </a:p>
        </p:txBody>
      </p:sp>
      <p:sp>
        <p:nvSpPr>
          <p:cNvPr id="4" name="Foliennummernplatzhalter 3"/>
          <p:cNvSpPr>
            <a:spLocks noGrp="1"/>
          </p:cNvSpPr>
          <p:nvPr>
            <p:ph type="sldNum" sz="quarter" idx="10"/>
          </p:nvPr>
        </p:nvSpPr>
        <p:spPr/>
        <p:txBody>
          <a:bodyPr/>
          <a:lstStyle/>
          <a:p>
            <a:fld id="{1D9B782C-E20D-4B98-8B11-3CA3B706E0F4}" type="slidenum">
              <a:rPr lang="de-DE" smtClean="0"/>
              <a:pPr/>
              <a:t>8</a:t>
            </a:fld>
            <a:endParaRPr lang="de-DE"/>
          </a:p>
        </p:txBody>
      </p:sp>
    </p:spTree>
    <p:extLst>
      <p:ext uri="{BB962C8B-B14F-4D97-AF65-F5344CB8AC3E}">
        <p14:creationId xmlns:p14="http://schemas.microsoft.com/office/powerpoint/2010/main" val="3888748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err="1">
                <a:solidFill>
                  <a:schemeClr val="tx1"/>
                </a:solidFill>
                <a:effectLst/>
                <a:latin typeface="+mn-lt"/>
                <a:ea typeface="+mn-ea"/>
                <a:cs typeface="+mn-cs"/>
              </a:rPr>
              <a:t>How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many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smartphones</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hands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right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now</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err="1">
                <a:solidFill>
                  <a:schemeClr val="tx1"/>
                </a:solidFill>
                <a:effectLst/>
                <a:latin typeface="+mn-lt"/>
                <a:ea typeface="+mn-ea"/>
                <a:cs typeface="+mn-cs"/>
              </a:rPr>
              <a:t>That’s</a:t>
            </a:r>
            <a:r>
              <a:rPr lang="de-DE" sz="1200" kern="1200" dirty="0">
                <a:solidFill>
                  <a:schemeClr val="tx1"/>
                </a:solidFill>
                <a:effectLst/>
                <a:latin typeface="+mn-lt"/>
                <a:ea typeface="+mn-ea"/>
                <a:cs typeface="+mn-cs"/>
              </a:rPr>
              <a:t> it.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hold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future</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hands</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So </a:t>
            </a:r>
            <a:r>
              <a:rPr lang="de-DE" sz="1200" kern="1200" dirty="0" err="1">
                <a:solidFill>
                  <a:schemeClr val="tx1"/>
                </a:solidFill>
                <a:effectLst/>
                <a:latin typeface="+mn-lt"/>
                <a:ea typeface="+mn-ea"/>
                <a:cs typeface="+mn-cs"/>
              </a:rPr>
              <a:t>take</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seat</a:t>
            </a:r>
            <a:r>
              <a:rPr lang="de-DE" sz="1200" kern="1200" dirty="0">
                <a:solidFill>
                  <a:schemeClr val="tx1"/>
                </a:solidFill>
                <a:effectLst/>
                <a:latin typeface="+mn-lt"/>
                <a:ea typeface="+mn-ea"/>
                <a:cs typeface="+mn-cs"/>
              </a:rPr>
              <a:t>, fasten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belts</a:t>
            </a:r>
            <a:r>
              <a:rPr lang="de-DE" sz="1200" kern="1200" dirty="0">
                <a:solidFill>
                  <a:schemeClr val="tx1"/>
                </a:solidFill>
                <a:effectLst/>
                <a:latin typeface="+mn-lt"/>
                <a:ea typeface="+mn-ea"/>
                <a:cs typeface="+mn-cs"/>
              </a:rPr>
              <a:t>, I </a:t>
            </a:r>
            <a:r>
              <a:rPr lang="de-DE" sz="1200" kern="1200" dirty="0" err="1">
                <a:solidFill>
                  <a:schemeClr val="tx1"/>
                </a:solidFill>
                <a:effectLst/>
                <a:latin typeface="+mn-lt"/>
                <a:ea typeface="+mn-ea"/>
                <a:cs typeface="+mn-cs"/>
              </a:rPr>
              <a:t>invite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very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exciting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trip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world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Augmented</a:t>
            </a:r>
            <a:r>
              <a:rPr lang="de-DE" sz="1200" kern="1200" dirty="0">
                <a:solidFill>
                  <a:schemeClr val="tx1"/>
                </a:solidFill>
                <a:effectLst/>
                <a:latin typeface="+mn-lt"/>
                <a:ea typeface="+mn-ea"/>
                <a:cs typeface="+mn-cs"/>
              </a:rPr>
              <a:t> Reality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mobile </a:t>
            </a:r>
            <a:r>
              <a:rPr lang="de-DE" sz="1200" kern="1200" dirty="0" err="1">
                <a:solidFill>
                  <a:schemeClr val="tx1"/>
                </a:solidFill>
                <a:effectLst/>
                <a:latin typeface="+mn-lt"/>
                <a:ea typeface="+mn-ea"/>
                <a:cs typeface="+mn-cs"/>
              </a:rPr>
              <a:t>browser</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WebAR</a:t>
            </a:r>
            <a:r>
              <a:rPr lang="de-DE" sz="1200" kern="1200" dirty="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5"/>
          </p:nvPr>
        </p:nvSpPr>
        <p:spPr/>
        <p:txBody>
          <a:bodyPr/>
          <a:lstStyle/>
          <a:p>
            <a:fld id="{1D9B782C-E20D-4B98-8B11-3CA3B706E0F4}" type="slidenum">
              <a:rPr lang="de-DE" smtClean="0"/>
              <a:pPr/>
              <a:t>9</a:t>
            </a:fld>
            <a:endParaRPr lang="de-DE"/>
          </a:p>
        </p:txBody>
      </p:sp>
    </p:spTree>
    <p:extLst>
      <p:ext uri="{BB962C8B-B14F-4D97-AF65-F5344CB8AC3E}">
        <p14:creationId xmlns:p14="http://schemas.microsoft.com/office/powerpoint/2010/main" val="2138991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image" Target="../media/image3.jpeg"/></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image" Target="../media/image3.jpe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image" Target="../media/image3.jpe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dunkel">
    <p:bg>
      <p:bgPr>
        <a:solidFill>
          <a:schemeClr val="accent1"/>
        </a:solid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1416244733"/>
              </p:ext>
            </p:extLst>
          </p:nvPr>
        </p:nvGraphicFramePr>
        <p:xfrm>
          <a:off x="1587" y="1192"/>
          <a:ext cx="1587" cy="1190"/>
        </p:xfrm>
        <a:graphic>
          <a:graphicData uri="http://schemas.openxmlformats.org/presentationml/2006/ole">
            <mc:AlternateContent xmlns:mc="http://schemas.openxmlformats.org/markup-compatibility/2006">
              <mc:Choice xmlns:v="urn:schemas-microsoft-com:vml" Requires="v">
                <p:oleObj spid="_x0000_s2092"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25" name="Picture 77" descr="Y:\0_Allround Media_143Xact!Z6g8\Saint Elmos\BMW\16 zu 9\Titel_Layer_1_576p..png"/>
          <p:cNvPicPr>
            <a:picLocks noChangeAspect="1" noChangeArrowheads="1"/>
          </p:cNvPicPr>
          <p:nvPr userDrawn="1"/>
        </p:nvPicPr>
        <p:blipFill>
          <a:blip r:embed="rId6" cstate="print"/>
          <a:srcRect/>
          <a:stretch>
            <a:fillRect/>
          </a:stretch>
        </p:blipFill>
        <p:spPr bwMode="auto">
          <a:xfrm>
            <a:off x="0" y="0"/>
            <a:ext cx="9144000" cy="5143500"/>
          </a:xfrm>
          <a:prstGeom prst="rect">
            <a:avLst/>
          </a:prstGeom>
          <a:noFill/>
        </p:spPr>
      </p:pic>
      <p:sp>
        <p:nvSpPr>
          <p:cNvPr id="2" name="Titel 1"/>
          <p:cNvSpPr>
            <a:spLocks noGrp="1"/>
          </p:cNvSpPr>
          <p:nvPr>
            <p:ph type="ctrTitle"/>
          </p:nvPr>
        </p:nvSpPr>
        <p:spPr>
          <a:xfrm>
            <a:off x="539751" y="3561414"/>
            <a:ext cx="1428377" cy="632275"/>
          </a:xfrm>
          <a:solidFill>
            <a:schemeClr val="bg1"/>
          </a:solidFill>
        </p:spPr>
        <p:txBody>
          <a:bodyPr wrap="none" lIns="108000" tIns="54000" rIns="108000" bIns="54000" anchor="b" anchorCtr="0">
            <a:spAutoFit/>
          </a:bodyPr>
          <a:lstStyle>
            <a:lvl1pPr algn="l">
              <a:defRPr sz="3400" b="1" cap="all" baseline="0">
                <a:solidFill>
                  <a:schemeClr val="tx1"/>
                </a:solidFill>
              </a:defRPr>
            </a:lvl1pPr>
          </a:lstStyle>
          <a:p>
            <a:r>
              <a:rPr lang="de-DE" dirty="0"/>
              <a:t>Titel</a:t>
            </a:r>
          </a:p>
        </p:txBody>
      </p:sp>
      <p:sp>
        <p:nvSpPr>
          <p:cNvPr id="3" name="Untertitel 2"/>
          <p:cNvSpPr>
            <a:spLocks noGrp="1"/>
          </p:cNvSpPr>
          <p:nvPr>
            <p:ph type="subTitle" idx="1" hasCustomPrompt="1"/>
          </p:nvPr>
        </p:nvSpPr>
        <p:spPr>
          <a:xfrm>
            <a:off x="539751" y="4193921"/>
            <a:ext cx="1244031" cy="416831"/>
          </a:xfrm>
          <a:solidFill>
            <a:schemeClr val="tx1"/>
          </a:solidFill>
        </p:spPr>
        <p:txBody>
          <a:bodyPr wrap="none" lIns="108000" tIns="54000" rIns="108000" bIns="54000" anchor="t" anchorCtr="0">
            <a:spAutoFit/>
          </a:bodyPr>
          <a:lstStyle>
            <a:lvl1pPr marL="0" indent="0" algn="l">
              <a:buNone/>
              <a:defRPr sz="20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Untertitel</a:t>
            </a:r>
          </a:p>
        </p:txBody>
      </p:sp>
      <p:grpSp>
        <p:nvGrpSpPr>
          <p:cNvPr id="20" name="Gruppieren 19"/>
          <p:cNvGrpSpPr/>
          <p:nvPr userDrawn="1"/>
        </p:nvGrpSpPr>
        <p:grpSpPr>
          <a:xfrm>
            <a:off x="601382" y="3194706"/>
            <a:ext cx="2242426" cy="232887"/>
            <a:chOff x="1190625" y="-1174750"/>
            <a:chExt cx="4035426" cy="419100"/>
          </a:xfrm>
          <a:solidFill>
            <a:schemeClr val="bg2"/>
          </a:solidFill>
        </p:grpSpPr>
        <p:sp>
          <p:nvSpPr>
            <p:cNvPr id="28" name="Freeform 6"/>
            <p:cNvSpPr>
              <a:spLocks/>
            </p:cNvSpPr>
            <p:nvPr userDrawn="1"/>
          </p:nvSpPr>
          <p:spPr bwMode="auto">
            <a:xfrm>
              <a:off x="1190625" y="-1174750"/>
              <a:ext cx="296863" cy="419100"/>
            </a:xfrm>
            <a:custGeom>
              <a:avLst/>
              <a:gdLst>
                <a:gd name="T0" fmla="*/ 4 w 79"/>
                <a:gd name="T1" fmla="*/ 81 h 109"/>
                <a:gd name="T2" fmla="*/ 33 w 79"/>
                <a:gd name="T3" fmla="*/ 88 h 109"/>
                <a:gd name="T4" fmla="*/ 50 w 79"/>
                <a:gd name="T5" fmla="*/ 78 h 109"/>
                <a:gd name="T6" fmla="*/ 0 w 79"/>
                <a:gd name="T7" fmla="*/ 33 h 109"/>
                <a:gd name="T8" fmla="*/ 46 w 79"/>
                <a:gd name="T9" fmla="*/ 0 h 109"/>
                <a:gd name="T10" fmla="*/ 73 w 79"/>
                <a:gd name="T11" fmla="*/ 4 h 109"/>
                <a:gd name="T12" fmla="*/ 71 w 79"/>
                <a:gd name="T13" fmla="*/ 26 h 109"/>
                <a:gd name="T14" fmla="*/ 48 w 79"/>
                <a:gd name="T15" fmla="*/ 21 h 109"/>
                <a:gd name="T16" fmla="*/ 29 w 79"/>
                <a:gd name="T17" fmla="*/ 31 h 109"/>
                <a:gd name="T18" fmla="*/ 79 w 79"/>
                <a:gd name="T19" fmla="*/ 74 h 109"/>
                <a:gd name="T20" fmla="*/ 33 w 79"/>
                <a:gd name="T21" fmla="*/ 109 h 109"/>
                <a:gd name="T22" fmla="*/ 2 w 79"/>
                <a:gd name="T23" fmla="*/ 104 h 109"/>
                <a:gd name="T24" fmla="*/ 4 w 79"/>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9">
                  <a:moveTo>
                    <a:pt x="4" y="81"/>
                  </a:moveTo>
                  <a:cubicBezTo>
                    <a:pt x="11" y="85"/>
                    <a:pt x="21" y="88"/>
                    <a:pt x="33" y="88"/>
                  </a:cubicBezTo>
                  <a:cubicBezTo>
                    <a:pt x="42" y="88"/>
                    <a:pt x="50" y="86"/>
                    <a:pt x="50" y="78"/>
                  </a:cubicBezTo>
                  <a:cubicBezTo>
                    <a:pt x="50" y="58"/>
                    <a:pt x="0" y="71"/>
                    <a:pt x="0" y="33"/>
                  </a:cubicBezTo>
                  <a:cubicBezTo>
                    <a:pt x="0" y="7"/>
                    <a:pt x="25" y="0"/>
                    <a:pt x="46" y="0"/>
                  </a:cubicBezTo>
                  <a:cubicBezTo>
                    <a:pt x="56" y="0"/>
                    <a:pt x="66" y="2"/>
                    <a:pt x="73" y="4"/>
                  </a:cubicBezTo>
                  <a:cubicBezTo>
                    <a:pt x="71" y="26"/>
                    <a:pt x="71" y="26"/>
                    <a:pt x="71" y="26"/>
                  </a:cubicBezTo>
                  <a:cubicBezTo>
                    <a:pt x="64" y="23"/>
                    <a:pt x="56" y="21"/>
                    <a:pt x="48" y="21"/>
                  </a:cubicBezTo>
                  <a:cubicBezTo>
                    <a:pt x="41" y="21"/>
                    <a:pt x="29" y="22"/>
                    <a:pt x="29" y="31"/>
                  </a:cubicBezTo>
                  <a:cubicBezTo>
                    <a:pt x="29" y="48"/>
                    <a:pt x="79" y="36"/>
                    <a:pt x="79" y="74"/>
                  </a:cubicBezTo>
                  <a:cubicBezTo>
                    <a:pt x="79" y="102"/>
                    <a:pt x="56" y="109"/>
                    <a:pt x="33" y="109"/>
                  </a:cubicBezTo>
                  <a:cubicBezTo>
                    <a:pt x="23" y="109"/>
                    <a:pt x="11" y="107"/>
                    <a:pt x="2" y="104"/>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7"/>
            <p:cNvSpPr>
              <a:spLocks/>
            </p:cNvSpPr>
            <p:nvPr userDrawn="1"/>
          </p:nvSpPr>
          <p:spPr bwMode="auto">
            <a:xfrm>
              <a:off x="1511300" y="-1168400"/>
              <a:ext cx="428625" cy="404813"/>
            </a:xfrm>
            <a:custGeom>
              <a:avLst/>
              <a:gdLst/>
              <a:ahLst/>
              <a:cxnLst/>
              <a:rect l="l" t="t" r="r" b="b"/>
              <a:pathLst>
                <a:path w="428625" h="404813">
                  <a:moveTo>
                    <a:pt x="209551" y="85725"/>
                  </a:moveTo>
                  <a:lnTo>
                    <a:pt x="160338" y="242888"/>
                  </a:lnTo>
                  <a:lnTo>
                    <a:pt x="258763" y="242888"/>
                  </a:lnTo>
                  <a:lnTo>
                    <a:pt x="214313" y="85725"/>
                  </a:lnTo>
                  <a:close/>
                  <a:moveTo>
                    <a:pt x="149225" y="0"/>
                  </a:moveTo>
                  <a:lnTo>
                    <a:pt x="277813" y="0"/>
                  </a:lnTo>
                  <a:lnTo>
                    <a:pt x="428625" y="404813"/>
                  </a:lnTo>
                  <a:lnTo>
                    <a:pt x="315913" y="404813"/>
                  </a:lnTo>
                  <a:lnTo>
                    <a:pt x="285750" y="319088"/>
                  </a:lnTo>
                  <a:lnTo>
                    <a:pt x="134938" y="319088"/>
                  </a:lnTo>
                  <a:lnTo>
                    <a:pt x="104775" y="404813"/>
                  </a:lnTo>
                  <a:lnTo>
                    <a:pt x="0" y="404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9"/>
            <p:cNvSpPr>
              <a:spLocks noChangeArrowheads="1"/>
            </p:cNvSpPr>
            <p:nvPr userDrawn="1"/>
          </p:nvSpPr>
          <p:spPr bwMode="auto">
            <a:xfrm>
              <a:off x="1984375" y="-1168400"/>
              <a:ext cx="104775" cy="404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10"/>
            <p:cNvSpPr>
              <a:spLocks/>
            </p:cNvSpPr>
            <p:nvPr userDrawn="1"/>
          </p:nvSpPr>
          <p:spPr bwMode="auto">
            <a:xfrm>
              <a:off x="2171700" y="-1168400"/>
              <a:ext cx="361950" cy="404813"/>
            </a:xfrm>
            <a:custGeom>
              <a:avLst/>
              <a:gdLst>
                <a:gd name="T0" fmla="*/ 0 w 228"/>
                <a:gd name="T1" fmla="*/ 0 h 255"/>
                <a:gd name="T2" fmla="*/ 83 w 228"/>
                <a:gd name="T3" fmla="*/ 0 h 255"/>
                <a:gd name="T4" fmla="*/ 169 w 228"/>
                <a:gd name="T5" fmla="*/ 172 h 255"/>
                <a:gd name="T6" fmla="*/ 169 w 228"/>
                <a:gd name="T7" fmla="*/ 172 h 255"/>
                <a:gd name="T8" fmla="*/ 169 w 228"/>
                <a:gd name="T9" fmla="*/ 0 h 255"/>
                <a:gd name="T10" fmla="*/ 228 w 228"/>
                <a:gd name="T11" fmla="*/ 0 h 255"/>
                <a:gd name="T12" fmla="*/ 228 w 228"/>
                <a:gd name="T13" fmla="*/ 255 h 255"/>
                <a:gd name="T14" fmla="*/ 147 w 228"/>
                <a:gd name="T15" fmla="*/ 255 h 255"/>
                <a:gd name="T16" fmla="*/ 60 w 228"/>
                <a:gd name="T17" fmla="*/ 80 h 255"/>
                <a:gd name="T18" fmla="*/ 57 w 228"/>
                <a:gd name="T19" fmla="*/ 80 h 255"/>
                <a:gd name="T20" fmla="*/ 60 w 228"/>
                <a:gd name="T21" fmla="*/ 255 h 255"/>
                <a:gd name="T22" fmla="*/ 0 w 228"/>
                <a:gd name="T23" fmla="*/ 255 h 255"/>
                <a:gd name="T24" fmla="*/ 0 w 22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5">
                  <a:moveTo>
                    <a:pt x="0" y="0"/>
                  </a:moveTo>
                  <a:lnTo>
                    <a:pt x="83" y="0"/>
                  </a:lnTo>
                  <a:lnTo>
                    <a:pt x="169" y="172"/>
                  </a:lnTo>
                  <a:lnTo>
                    <a:pt x="169" y="172"/>
                  </a:lnTo>
                  <a:lnTo>
                    <a:pt x="169" y="0"/>
                  </a:lnTo>
                  <a:lnTo>
                    <a:pt x="228" y="0"/>
                  </a:lnTo>
                  <a:lnTo>
                    <a:pt x="228" y="255"/>
                  </a:lnTo>
                  <a:lnTo>
                    <a:pt x="147" y="255"/>
                  </a:lnTo>
                  <a:lnTo>
                    <a:pt x="60" y="80"/>
                  </a:lnTo>
                  <a:lnTo>
                    <a:pt x="57" y="80"/>
                  </a:lnTo>
                  <a:lnTo>
                    <a:pt x="6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1"/>
            <p:cNvSpPr>
              <a:spLocks/>
            </p:cNvSpPr>
            <p:nvPr userDrawn="1"/>
          </p:nvSpPr>
          <p:spPr bwMode="auto">
            <a:xfrm>
              <a:off x="2578100" y="-1168400"/>
              <a:ext cx="301625" cy="404813"/>
            </a:xfrm>
            <a:custGeom>
              <a:avLst/>
              <a:gdLst>
                <a:gd name="T0" fmla="*/ 62 w 190"/>
                <a:gd name="T1" fmla="*/ 51 h 255"/>
                <a:gd name="T2" fmla="*/ 0 w 190"/>
                <a:gd name="T3" fmla="*/ 51 h 255"/>
                <a:gd name="T4" fmla="*/ 0 w 190"/>
                <a:gd name="T5" fmla="*/ 0 h 255"/>
                <a:gd name="T6" fmla="*/ 190 w 190"/>
                <a:gd name="T7" fmla="*/ 0 h 255"/>
                <a:gd name="T8" fmla="*/ 190 w 190"/>
                <a:gd name="T9" fmla="*/ 51 h 255"/>
                <a:gd name="T10" fmla="*/ 128 w 190"/>
                <a:gd name="T11" fmla="*/ 51 h 255"/>
                <a:gd name="T12" fmla="*/ 128 w 190"/>
                <a:gd name="T13" fmla="*/ 255 h 255"/>
                <a:gd name="T14" fmla="*/ 62 w 190"/>
                <a:gd name="T15" fmla="*/ 255 h 255"/>
                <a:gd name="T16" fmla="*/ 62 w 190"/>
                <a:gd name="T17" fmla="*/ 5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55">
                  <a:moveTo>
                    <a:pt x="62" y="51"/>
                  </a:moveTo>
                  <a:lnTo>
                    <a:pt x="0" y="51"/>
                  </a:lnTo>
                  <a:lnTo>
                    <a:pt x="0" y="0"/>
                  </a:lnTo>
                  <a:lnTo>
                    <a:pt x="190" y="0"/>
                  </a:lnTo>
                  <a:lnTo>
                    <a:pt x="190" y="51"/>
                  </a:lnTo>
                  <a:lnTo>
                    <a:pt x="128" y="51"/>
                  </a:lnTo>
                  <a:lnTo>
                    <a:pt x="128" y="255"/>
                  </a:lnTo>
                  <a:lnTo>
                    <a:pt x="62" y="255"/>
                  </a:lnTo>
                  <a:lnTo>
                    <a:pt x="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2"/>
            <p:cNvSpPr>
              <a:spLocks/>
            </p:cNvSpPr>
            <p:nvPr userDrawn="1"/>
          </p:nvSpPr>
          <p:spPr bwMode="auto">
            <a:xfrm>
              <a:off x="3094038" y="-1168400"/>
              <a:ext cx="285750" cy="404813"/>
            </a:xfrm>
            <a:custGeom>
              <a:avLst/>
              <a:gdLst>
                <a:gd name="T0" fmla="*/ 0 w 180"/>
                <a:gd name="T1" fmla="*/ 0 h 255"/>
                <a:gd name="T2" fmla="*/ 175 w 180"/>
                <a:gd name="T3" fmla="*/ 0 h 255"/>
                <a:gd name="T4" fmla="*/ 175 w 180"/>
                <a:gd name="T5" fmla="*/ 49 h 255"/>
                <a:gd name="T6" fmla="*/ 66 w 180"/>
                <a:gd name="T7" fmla="*/ 49 h 255"/>
                <a:gd name="T8" fmla="*/ 66 w 180"/>
                <a:gd name="T9" fmla="*/ 102 h 255"/>
                <a:gd name="T10" fmla="*/ 170 w 180"/>
                <a:gd name="T11" fmla="*/ 102 h 255"/>
                <a:gd name="T12" fmla="*/ 170 w 180"/>
                <a:gd name="T13" fmla="*/ 151 h 255"/>
                <a:gd name="T14" fmla="*/ 66 w 180"/>
                <a:gd name="T15" fmla="*/ 151 h 255"/>
                <a:gd name="T16" fmla="*/ 66 w 180"/>
                <a:gd name="T17" fmla="*/ 206 h 255"/>
                <a:gd name="T18" fmla="*/ 180 w 180"/>
                <a:gd name="T19" fmla="*/ 206 h 255"/>
                <a:gd name="T20" fmla="*/ 180 w 180"/>
                <a:gd name="T21" fmla="*/ 255 h 255"/>
                <a:gd name="T22" fmla="*/ 0 w 180"/>
                <a:gd name="T23" fmla="*/ 255 h 255"/>
                <a:gd name="T24" fmla="*/ 0 w 180"/>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255">
                  <a:moveTo>
                    <a:pt x="0" y="0"/>
                  </a:moveTo>
                  <a:lnTo>
                    <a:pt x="175" y="0"/>
                  </a:lnTo>
                  <a:lnTo>
                    <a:pt x="175" y="49"/>
                  </a:lnTo>
                  <a:lnTo>
                    <a:pt x="66" y="49"/>
                  </a:lnTo>
                  <a:lnTo>
                    <a:pt x="66" y="102"/>
                  </a:lnTo>
                  <a:lnTo>
                    <a:pt x="170" y="102"/>
                  </a:lnTo>
                  <a:lnTo>
                    <a:pt x="170" y="151"/>
                  </a:lnTo>
                  <a:lnTo>
                    <a:pt x="66" y="151"/>
                  </a:lnTo>
                  <a:lnTo>
                    <a:pt x="66" y="206"/>
                  </a:lnTo>
                  <a:lnTo>
                    <a:pt x="180" y="206"/>
                  </a:lnTo>
                  <a:lnTo>
                    <a:pt x="18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3"/>
            <p:cNvSpPr>
              <a:spLocks/>
            </p:cNvSpPr>
            <p:nvPr userDrawn="1"/>
          </p:nvSpPr>
          <p:spPr bwMode="auto">
            <a:xfrm>
              <a:off x="3448050" y="-1168400"/>
              <a:ext cx="266700" cy="404813"/>
            </a:xfrm>
            <a:custGeom>
              <a:avLst/>
              <a:gdLst>
                <a:gd name="T0" fmla="*/ 0 w 168"/>
                <a:gd name="T1" fmla="*/ 0 h 255"/>
                <a:gd name="T2" fmla="*/ 66 w 168"/>
                <a:gd name="T3" fmla="*/ 0 h 255"/>
                <a:gd name="T4" fmla="*/ 66 w 168"/>
                <a:gd name="T5" fmla="*/ 204 h 255"/>
                <a:gd name="T6" fmla="*/ 168 w 168"/>
                <a:gd name="T7" fmla="*/ 204 h 255"/>
                <a:gd name="T8" fmla="*/ 168 w 168"/>
                <a:gd name="T9" fmla="*/ 255 h 255"/>
                <a:gd name="T10" fmla="*/ 0 w 168"/>
                <a:gd name="T11" fmla="*/ 255 h 255"/>
                <a:gd name="T12" fmla="*/ 0 w 168"/>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168" h="255">
                  <a:moveTo>
                    <a:pt x="0" y="0"/>
                  </a:moveTo>
                  <a:lnTo>
                    <a:pt x="66" y="0"/>
                  </a:lnTo>
                  <a:lnTo>
                    <a:pt x="66" y="204"/>
                  </a:lnTo>
                  <a:lnTo>
                    <a:pt x="168" y="204"/>
                  </a:lnTo>
                  <a:lnTo>
                    <a:pt x="168"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4"/>
            <p:cNvSpPr>
              <a:spLocks/>
            </p:cNvSpPr>
            <p:nvPr userDrawn="1"/>
          </p:nvSpPr>
          <p:spPr bwMode="auto">
            <a:xfrm>
              <a:off x="3756025" y="-1168400"/>
              <a:ext cx="500063" cy="404813"/>
            </a:xfrm>
            <a:custGeom>
              <a:avLst/>
              <a:gdLst>
                <a:gd name="T0" fmla="*/ 0 w 315"/>
                <a:gd name="T1" fmla="*/ 0 h 255"/>
                <a:gd name="T2" fmla="*/ 106 w 315"/>
                <a:gd name="T3" fmla="*/ 0 h 255"/>
                <a:gd name="T4" fmla="*/ 158 w 315"/>
                <a:gd name="T5" fmla="*/ 170 h 255"/>
                <a:gd name="T6" fmla="*/ 158 w 315"/>
                <a:gd name="T7" fmla="*/ 170 h 255"/>
                <a:gd name="T8" fmla="*/ 213 w 315"/>
                <a:gd name="T9" fmla="*/ 0 h 255"/>
                <a:gd name="T10" fmla="*/ 315 w 315"/>
                <a:gd name="T11" fmla="*/ 0 h 255"/>
                <a:gd name="T12" fmla="*/ 315 w 315"/>
                <a:gd name="T13" fmla="*/ 255 h 255"/>
                <a:gd name="T14" fmla="*/ 248 w 315"/>
                <a:gd name="T15" fmla="*/ 255 h 255"/>
                <a:gd name="T16" fmla="*/ 251 w 315"/>
                <a:gd name="T17" fmla="*/ 61 h 255"/>
                <a:gd name="T18" fmla="*/ 251 w 315"/>
                <a:gd name="T19" fmla="*/ 61 h 255"/>
                <a:gd name="T20" fmla="*/ 187 w 315"/>
                <a:gd name="T21" fmla="*/ 255 h 255"/>
                <a:gd name="T22" fmla="*/ 125 w 315"/>
                <a:gd name="T23" fmla="*/ 255 h 255"/>
                <a:gd name="T24" fmla="*/ 66 w 315"/>
                <a:gd name="T25" fmla="*/ 61 h 255"/>
                <a:gd name="T26" fmla="*/ 64 w 315"/>
                <a:gd name="T27" fmla="*/ 61 h 255"/>
                <a:gd name="T28" fmla="*/ 66 w 315"/>
                <a:gd name="T29" fmla="*/ 255 h 255"/>
                <a:gd name="T30" fmla="*/ 0 w 315"/>
                <a:gd name="T31" fmla="*/ 255 h 255"/>
                <a:gd name="T32" fmla="*/ 0 w 315"/>
                <a:gd name="T3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255">
                  <a:moveTo>
                    <a:pt x="0" y="0"/>
                  </a:moveTo>
                  <a:lnTo>
                    <a:pt x="106" y="0"/>
                  </a:lnTo>
                  <a:lnTo>
                    <a:pt x="158" y="170"/>
                  </a:lnTo>
                  <a:lnTo>
                    <a:pt x="158" y="170"/>
                  </a:lnTo>
                  <a:lnTo>
                    <a:pt x="213" y="0"/>
                  </a:lnTo>
                  <a:lnTo>
                    <a:pt x="315" y="0"/>
                  </a:lnTo>
                  <a:lnTo>
                    <a:pt x="315" y="255"/>
                  </a:lnTo>
                  <a:lnTo>
                    <a:pt x="248" y="255"/>
                  </a:lnTo>
                  <a:lnTo>
                    <a:pt x="251" y="61"/>
                  </a:lnTo>
                  <a:lnTo>
                    <a:pt x="251" y="61"/>
                  </a:lnTo>
                  <a:lnTo>
                    <a:pt x="187" y="255"/>
                  </a:lnTo>
                  <a:lnTo>
                    <a:pt x="125" y="255"/>
                  </a:lnTo>
                  <a:lnTo>
                    <a:pt x="66" y="61"/>
                  </a:lnTo>
                  <a:lnTo>
                    <a:pt x="64" y="61"/>
                  </a:lnTo>
                  <a:lnTo>
                    <a:pt x="66"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Oval 15"/>
            <p:cNvSpPr>
              <a:spLocks noChangeArrowheads="1"/>
            </p:cNvSpPr>
            <p:nvPr userDrawn="1"/>
          </p:nvSpPr>
          <p:spPr bwMode="auto">
            <a:xfrm>
              <a:off x="4316413" y="-1174750"/>
              <a:ext cx="393700" cy="419100"/>
            </a:xfrm>
            <a:custGeom>
              <a:avLst/>
              <a:gdLst/>
              <a:ahLst/>
              <a:cxnLst/>
              <a:rect l="l" t="t" r="r" b="b"/>
              <a:pathLst>
                <a:path w="393700" h="419100">
                  <a:moveTo>
                    <a:pt x="194959" y="79375"/>
                  </a:moveTo>
                  <a:cubicBezTo>
                    <a:pt x="130648" y="79375"/>
                    <a:pt x="107950" y="137307"/>
                    <a:pt x="107950" y="210688"/>
                  </a:cubicBezTo>
                  <a:cubicBezTo>
                    <a:pt x="107950" y="276344"/>
                    <a:pt x="130648" y="338138"/>
                    <a:pt x="194959" y="338138"/>
                  </a:cubicBezTo>
                  <a:cubicBezTo>
                    <a:pt x="259269" y="338138"/>
                    <a:pt x="285750" y="276344"/>
                    <a:pt x="285750" y="210688"/>
                  </a:cubicBezTo>
                  <a:cubicBezTo>
                    <a:pt x="285750" y="137307"/>
                    <a:pt x="259269" y="79375"/>
                    <a:pt x="194959" y="79375"/>
                  </a:cubicBezTo>
                  <a:close/>
                  <a:moveTo>
                    <a:pt x="196850" y="0"/>
                  </a:moveTo>
                  <a:cubicBezTo>
                    <a:pt x="305567" y="0"/>
                    <a:pt x="393700" y="93819"/>
                    <a:pt x="393700" y="209550"/>
                  </a:cubicBezTo>
                  <a:cubicBezTo>
                    <a:pt x="393700" y="325281"/>
                    <a:pt x="305567" y="419100"/>
                    <a:pt x="196850" y="419100"/>
                  </a:cubicBezTo>
                  <a:cubicBezTo>
                    <a:pt x="88133" y="419100"/>
                    <a:pt x="0" y="325281"/>
                    <a:pt x="0" y="209550"/>
                  </a:cubicBezTo>
                  <a:cubicBezTo>
                    <a:pt x="0" y="93819"/>
                    <a:pt x="88133" y="0"/>
                    <a:pt x="1968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Rectangle 17"/>
            <p:cNvSpPr>
              <a:spLocks noChangeArrowheads="1"/>
            </p:cNvSpPr>
            <p:nvPr userDrawn="1"/>
          </p:nvSpPr>
          <p:spPr bwMode="auto">
            <a:xfrm>
              <a:off x="4778375" y="-1168400"/>
              <a:ext cx="74613"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18"/>
            <p:cNvSpPr>
              <a:spLocks/>
            </p:cNvSpPr>
            <p:nvPr userDrawn="1"/>
          </p:nvSpPr>
          <p:spPr bwMode="auto">
            <a:xfrm>
              <a:off x="4932363" y="-1174750"/>
              <a:ext cx="293688" cy="419100"/>
            </a:xfrm>
            <a:custGeom>
              <a:avLst/>
              <a:gdLst>
                <a:gd name="T0" fmla="*/ 3 w 78"/>
                <a:gd name="T1" fmla="*/ 81 h 109"/>
                <a:gd name="T2" fmla="*/ 32 w 78"/>
                <a:gd name="T3" fmla="*/ 88 h 109"/>
                <a:gd name="T4" fmla="*/ 49 w 78"/>
                <a:gd name="T5" fmla="*/ 78 h 109"/>
                <a:gd name="T6" fmla="*/ 0 w 78"/>
                <a:gd name="T7" fmla="*/ 33 h 109"/>
                <a:gd name="T8" fmla="*/ 45 w 78"/>
                <a:gd name="T9" fmla="*/ 0 h 109"/>
                <a:gd name="T10" fmla="*/ 73 w 78"/>
                <a:gd name="T11" fmla="*/ 4 h 109"/>
                <a:gd name="T12" fmla="*/ 71 w 78"/>
                <a:gd name="T13" fmla="*/ 26 h 109"/>
                <a:gd name="T14" fmla="*/ 47 w 78"/>
                <a:gd name="T15" fmla="*/ 21 h 109"/>
                <a:gd name="T16" fmla="*/ 29 w 78"/>
                <a:gd name="T17" fmla="*/ 31 h 109"/>
                <a:gd name="T18" fmla="*/ 78 w 78"/>
                <a:gd name="T19" fmla="*/ 74 h 109"/>
                <a:gd name="T20" fmla="*/ 32 w 78"/>
                <a:gd name="T21" fmla="*/ 109 h 109"/>
                <a:gd name="T22" fmla="*/ 1 w 78"/>
                <a:gd name="T23" fmla="*/ 104 h 109"/>
                <a:gd name="T24" fmla="*/ 3 w 78"/>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9">
                  <a:moveTo>
                    <a:pt x="3" y="81"/>
                  </a:moveTo>
                  <a:cubicBezTo>
                    <a:pt x="10" y="85"/>
                    <a:pt x="20" y="88"/>
                    <a:pt x="32" y="88"/>
                  </a:cubicBezTo>
                  <a:cubicBezTo>
                    <a:pt x="41" y="88"/>
                    <a:pt x="49" y="86"/>
                    <a:pt x="49" y="78"/>
                  </a:cubicBezTo>
                  <a:cubicBezTo>
                    <a:pt x="49" y="58"/>
                    <a:pt x="0" y="71"/>
                    <a:pt x="0" y="33"/>
                  </a:cubicBezTo>
                  <a:cubicBezTo>
                    <a:pt x="0" y="7"/>
                    <a:pt x="24" y="0"/>
                    <a:pt x="45" y="0"/>
                  </a:cubicBezTo>
                  <a:cubicBezTo>
                    <a:pt x="56" y="0"/>
                    <a:pt x="65" y="2"/>
                    <a:pt x="73" y="4"/>
                  </a:cubicBezTo>
                  <a:cubicBezTo>
                    <a:pt x="71" y="26"/>
                    <a:pt x="71" y="26"/>
                    <a:pt x="71" y="26"/>
                  </a:cubicBezTo>
                  <a:cubicBezTo>
                    <a:pt x="63" y="23"/>
                    <a:pt x="55" y="21"/>
                    <a:pt x="47" y="21"/>
                  </a:cubicBezTo>
                  <a:cubicBezTo>
                    <a:pt x="40" y="21"/>
                    <a:pt x="29" y="22"/>
                    <a:pt x="29" y="31"/>
                  </a:cubicBezTo>
                  <a:cubicBezTo>
                    <a:pt x="29" y="48"/>
                    <a:pt x="78" y="36"/>
                    <a:pt x="78" y="74"/>
                  </a:cubicBezTo>
                  <a:cubicBezTo>
                    <a:pt x="78" y="102"/>
                    <a:pt x="55" y="109"/>
                    <a:pt x="32" y="109"/>
                  </a:cubicBezTo>
                  <a:cubicBezTo>
                    <a:pt x="22" y="109"/>
                    <a:pt x="10" y="107"/>
                    <a:pt x="1" y="104"/>
                  </a:cubicBezTo>
                  <a:lnTo>
                    <a:pt x="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453225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WEIS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135343688"/>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11308"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422367"/>
            <a:ext cx="7375524" cy="787908"/>
          </a:xfrm>
        </p:spPr>
        <p:txBody>
          <a:bodyPr wrap="square" lIns="0" tIns="0" rIns="0" bIns="0" anchor="t">
            <a:spAutoFit/>
          </a:bodyPr>
          <a:lstStyle>
            <a:lvl1pPr algn="l">
              <a:lnSpc>
                <a:spcPct val="80000"/>
              </a:lnSpc>
              <a:defRPr sz="3200" b="1" cap="all" baseline="0">
                <a:solidFill>
                  <a:schemeClr val="tx2"/>
                </a:solidFill>
              </a:defRPr>
            </a:lvl1pPr>
          </a:lstStyle>
          <a:p>
            <a:r>
              <a:rPr lang="de-DE" dirty="0"/>
              <a:t>Titel durch Klicken bearbeiten</a:t>
            </a:r>
          </a:p>
        </p:txBody>
      </p:sp>
    </p:spTree>
    <p:extLst>
      <p:ext uri="{BB962C8B-B14F-4D97-AF65-F5344CB8AC3E}">
        <p14:creationId xmlns:p14="http://schemas.microsoft.com/office/powerpoint/2010/main" val="211632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CHWARZ">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58738575"/>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12332" name="think-cell Folie" r:id="rId5" imgW="360" imgH="360" progId="TCLayout.ActiveDocument.1">
                  <p:embed/>
                </p:oleObj>
              </mc:Choice>
              <mc:Fallback>
                <p:oleObj name="think-cell Folie" r:id="rId5" imgW="360" imgH="360" progId="TCLayout.ActiveDocument.1">
                  <p:embed/>
                  <p:pic>
                    <p:nvPicPr>
                      <p:cNvPr id="8" name="Objek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1394505"/>
            <a:ext cx="7375524" cy="2354491"/>
          </a:xfrm>
        </p:spPr>
        <p:txBody>
          <a:bodyPr wrap="square" lIns="0" tIns="0" rIns="0" bIns="0" anchor="ctr">
            <a:spAutoFit/>
          </a:bodyPr>
          <a:lstStyle>
            <a:lvl1pPr algn="l">
              <a:lnSpc>
                <a:spcPct val="85000"/>
              </a:lnSpc>
              <a:defRPr sz="6000" b="1" cap="all" baseline="0">
                <a:solidFill>
                  <a:schemeClr val="bg2"/>
                </a:solidFill>
              </a:defRPr>
            </a:lvl1pPr>
          </a:lstStyle>
          <a:p>
            <a:r>
              <a:rPr lang="de-DE" dirty="0"/>
              <a:t>Titel durch Klicken bearbeiten</a:t>
            </a:r>
          </a:p>
        </p:txBody>
      </p:sp>
      <p:grpSp>
        <p:nvGrpSpPr>
          <p:cNvPr id="16" name="Gruppieren 22"/>
          <p:cNvGrpSpPr/>
          <p:nvPr userDrawn="1"/>
        </p:nvGrpSpPr>
        <p:grpSpPr>
          <a:xfrm>
            <a:off x="945357" y="4643443"/>
            <a:ext cx="1092076" cy="113418"/>
            <a:chOff x="1190625" y="-1174750"/>
            <a:chExt cx="4035426" cy="419100"/>
          </a:xfrm>
          <a:solidFill>
            <a:schemeClr val="bg2"/>
          </a:solidFill>
        </p:grpSpPr>
        <p:sp>
          <p:nvSpPr>
            <p:cNvPr id="17" name="Freeform 6"/>
            <p:cNvSpPr>
              <a:spLocks/>
            </p:cNvSpPr>
            <p:nvPr userDrawn="1"/>
          </p:nvSpPr>
          <p:spPr bwMode="auto">
            <a:xfrm>
              <a:off x="1190625" y="-1174750"/>
              <a:ext cx="296863" cy="419100"/>
            </a:xfrm>
            <a:custGeom>
              <a:avLst/>
              <a:gdLst>
                <a:gd name="T0" fmla="*/ 4 w 79"/>
                <a:gd name="T1" fmla="*/ 81 h 109"/>
                <a:gd name="T2" fmla="*/ 33 w 79"/>
                <a:gd name="T3" fmla="*/ 88 h 109"/>
                <a:gd name="T4" fmla="*/ 50 w 79"/>
                <a:gd name="T5" fmla="*/ 78 h 109"/>
                <a:gd name="T6" fmla="*/ 0 w 79"/>
                <a:gd name="T7" fmla="*/ 33 h 109"/>
                <a:gd name="T8" fmla="*/ 46 w 79"/>
                <a:gd name="T9" fmla="*/ 0 h 109"/>
                <a:gd name="T10" fmla="*/ 73 w 79"/>
                <a:gd name="T11" fmla="*/ 4 h 109"/>
                <a:gd name="T12" fmla="*/ 71 w 79"/>
                <a:gd name="T13" fmla="*/ 26 h 109"/>
                <a:gd name="T14" fmla="*/ 48 w 79"/>
                <a:gd name="T15" fmla="*/ 21 h 109"/>
                <a:gd name="T16" fmla="*/ 29 w 79"/>
                <a:gd name="T17" fmla="*/ 31 h 109"/>
                <a:gd name="T18" fmla="*/ 79 w 79"/>
                <a:gd name="T19" fmla="*/ 74 h 109"/>
                <a:gd name="T20" fmla="*/ 33 w 79"/>
                <a:gd name="T21" fmla="*/ 109 h 109"/>
                <a:gd name="T22" fmla="*/ 2 w 79"/>
                <a:gd name="T23" fmla="*/ 104 h 109"/>
                <a:gd name="T24" fmla="*/ 4 w 79"/>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9">
                  <a:moveTo>
                    <a:pt x="4" y="81"/>
                  </a:moveTo>
                  <a:cubicBezTo>
                    <a:pt x="11" y="85"/>
                    <a:pt x="21" y="88"/>
                    <a:pt x="33" y="88"/>
                  </a:cubicBezTo>
                  <a:cubicBezTo>
                    <a:pt x="42" y="88"/>
                    <a:pt x="50" y="86"/>
                    <a:pt x="50" y="78"/>
                  </a:cubicBezTo>
                  <a:cubicBezTo>
                    <a:pt x="50" y="58"/>
                    <a:pt x="0" y="71"/>
                    <a:pt x="0" y="33"/>
                  </a:cubicBezTo>
                  <a:cubicBezTo>
                    <a:pt x="0" y="7"/>
                    <a:pt x="25" y="0"/>
                    <a:pt x="46" y="0"/>
                  </a:cubicBezTo>
                  <a:cubicBezTo>
                    <a:pt x="56" y="0"/>
                    <a:pt x="66" y="2"/>
                    <a:pt x="73" y="4"/>
                  </a:cubicBezTo>
                  <a:cubicBezTo>
                    <a:pt x="71" y="26"/>
                    <a:pt x="71" y="26"/>
                    <a:pt x="71" y="26"/>
                  </a:cubicBezTo>
                  <a:cubicBezTo>
                    <a:pt x="64" y="23"/>
                    <a:pt x="56" y="21"/>
                    <a:pt x="48" y="21"/>
                  </a:cubicBezTo>
                  <a:cubicBezTo>
                    <a:pt x="41" y="21"/>
                    <a:pt x="29" y="22"/>
                    <a:pt x="29" y="31"/>
                  </a:cubicBezTo>
                  <a:cubicBezTo>
                    <a:pt x="29" y="48"/>
                    <a:pt x="79" y="36"/>
                    <a:pt x="79" y="74"/>
                  </a:cubicBezTo>
                  <a:cubicBezTo>
                    <a:pt x="79" y="102"/>
                    <a:pt x="56" y="109"/>
                    <a:pt x="33" y="109"/>
                  </a:cubicBezTo>
                  <a:cubicBezTo>
                    <a:pt x="23" y="109"/>
                    <a:pt x="11" y="107"/>
                    <a:pt x="2" y="104"/>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7"/>
            <p:cNvSpPr>
              <a:spLocks/>
            </p:cNvSpPr>
            <p:nvPr userDrawn="1"/>
          </p:nvSpPr>
          <p:spPr bwMode="auto">
            <a:xfrm>
              <a:off x="1511300" y="-1168400"/>
              <a:ext cx="428625" cy="404813"/>
            </a:xfrm>
            <a:custGeom>
              <a:avLst/>
              <a:gdLst/>
              <a:ahLst/>
              <a:cxnLst/>
              <a:rect l="l" t="t" r="r" b="b"/>
              <a:pathLst>
                <a:path w="428625" h="404813">
                  <a:moveTo>
                    <a:pt x="209551" y="85725"/>
                  </a:moveTo>
                  <a:lnTo>
                    <a:pt x="160338" y="242888"/>
                  </a:lnTo>
                  <a:lnTo>
                    <a:pt x="258763" y="242888"/>
                  </a:lnTo>
                  <a:lnTo>
                    <a:pt x="214313" y="85725"/>
                  </a:lnTo>
                  <a:close/>
                  <a:moveTo>
                    <a:pt x="149225" y="0"/>
                  </a:moveTo>
                  <a:lnTo>
                    <a:pt x="277813" y="0"/>
                  </a:lnTo>
                  <a:lnTo>
                    <a:pt x="428625" y="404813"/>
                  </a:lnTo>
                  <a:lnTo>
                    <a:pt x="315913" y="404813"/>
                  </a:lnTo>
                  <a:lnTo>
                    <a:pt x="285750" y="319088"/>
                  </a:lnTo>
                  <a:lnTo>
                    <a:pt x="134938" y="319088"/>
                  </a:lnTo>
                  <a:lnTo>
                    <a:pt x="104775" y="404813"/>
                  </a:lnTo>
                  <a:lnTo>
                    <a:pt x="0" y="404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9"/>
            <p:cNvSpPr>
              <a:spLocks noChangeArrowheads="1"/>
            </p:cNvSpPr>
            <p:nvPr userDrawn="1"/>
          </p:nvSpPr>
          <p:spPr bwMode="auto">
            <a:xfrm>
              <a:off x="1984375" y="-1168400"/>
              <a:ext cx="104775" cy="404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0"/>
            <p:cNvSpPr>
              <a:spLocks/>
            </p:cNvSpPr>
            <p:nvPr userDrawn="1"/>
          </p:nvSpPr>
          <p:spPr bwMode="auto">
            <a:xfrm>
              <a:off x="2171700" y="-1168400"/>
              <a:ext cx="361950" cy="404813"/>
            </a:xfrm>
            <a:custGeom>
              <a:avLst/>
              <a:gdLst>
                <a:gd name="T0" fmla="*/ 0 w 228"/>
                <a:gd name="T1" fmla="*/ 0 h 255"/>
                <a:gd name="T2" fmla="*/ 83 w 228"/>
                <a:gd name="T3" fmla="*/ 0 h 255"/>
                <a:gd name="T4" fmla="*/ 169 w 228"/>
                <a:gd name="T5" fmla="*/ 172 h 255"/>
                <a:gd name="T6" fmla="*/ 169 w 228"/>
                <a:gd name="T7" fmla="*/ 172 h 255"/>
                <a:gd name="T8" fmla="*/ 169 w 228"/>
                <a:gd name="T9" fmla="*/ 0 h 255"/>
                <a:gd name="T10" fmla="*/ 228 w 228"/>
                <a:gd name="T11" fmla="*/ 0 h 255"/>
                <a:gd name="T12" fmla="*/ 228 w 228"/>
                <a:gd name="T13" fmla="*/ 255 h 255"/>
                <a:gd name="T14" fmla="*/ 147 w 228"/>
                <a:gd name="T15" fmla="*/ 255 h 255"/>
                <a:gd name="T16" fmla="*/ 60 w 228"/>
                <a:gd name="T17" fmla="*/ 80 h 255"/>
                <a:gd name="T18" fmla="*/ 57 w 228"/>
                <a:gd name="T19" fmla="*/ 80 h 255"/>
                <a:gd name="T20" fmla="*/ 60 w 228"/>
                <a:gd name="T21" fmla="*/ 255 h 255"/>
                <a:gd name="T22" fmla="*/ 0 w 228"/>
                <a:gd name="T23" fmla="*/ 255 h 255"/>
                <a:gd name="T24" fmla="*/ 0 w 22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5">
                  <a:moveTo>
                    <a:pt x="0" y="0"/>
                  </a:moveTo>
                  <a:lnTo>
                    <a:pt x="83" y="0"/>
                  </a:lnTo>
                  <a:lnTo>
                    <a:pt x="169" y="172"/>
                  </a:lnTo>
                  <a:lnTo>
                    <a:pt x="169" y="172"/>
                  </a:lnTo>
                  <a:lnTo>
                    <a:pt x="169" y="0"/>
                  </a:lnTo>
                  <a:lnTo>
                    <a:pt x="228" y="0"/>
                  </a:lnTo>
                  <a:lnTo>
                    <a:pt x="228" y="255"/>
                  </a:lnTo>
                  <a:lnTo>
                    <a:pt x="147" y="255"/>
                  </a:lnTo>
                  <a:lnTo>
                    <a:pt x="60" y="80"/>
                  </a:lnTo>
                  <a:lnTo>
                    <a:pt x="57" y="80"/>
                  </a:lnTo>
                  <a:lnTo>
                    <a:pt x="6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11"/>
            <p:cNvSpPr>
              <a:spLocks/>
            </p:cNvSpPr>
            <p:nvPr userDrawn="1"/>
          </p:nvSpPr>
          <p:spPr bwMode="auto">
            <a:xfrm>
              <a:off x="2578100" y="-1168400"/>
              <a:ext cx="301625" cy="404813"/>
            </a:xfrm>
            <a:custGeom>
              <a:avLst/>
              <a:gdLst>
                <a:gd name="T0" fmla="*/ 62 w 190"/>
                <a:gd name="T1" fmla="*/ 51 h 255"/>
                <a:gd name="T2" fmla="*/ 0 w 190"/>
                <a:gd name="T3" fmla="*/ 51 h 255"/>
                <a:gd name="T4" fmla="*/ 0 w 190"/>
                <a:gd name="T5" fmla="*/ 0 h 255"/>
                <a:gd name="T6" fmla="*/ 190 w 190"/>
                <a:gd name="T7" fmla="*/ 0 h 255"/>
                <a:gd name="T8" fmla="*/ 190 w 190"/>
                <a:gd name="T9" fmla="*/ 51 h 255"/>
                <a:gd name="T10" fmla="*/ 128 w 190"/>
                <a:gd name="T11" fmla="*/ 51 h 255"/>
                <a:gd name="T12" fmla="*/ 128 w 190"/>
                <a:gd name="T13" fmla="*/ 255 h 255"/>
                <a:gd name="T14" fmla="*/ 62 w 190"/>
                <a:gd name="T15" fmla="*/ 255 h 255"/>
                <a:gd name="T16" fmla="*/ 62 w 190"/>
                <a:gd name="T17" fmla="*/ 5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55">
                  <a:moveTo>
                    <a:pt x="62" y="51"/>
                  </a:moveTo>
                  <a:lnTo>
                    <a:pt x="0" y="51"/>
                  </a:lnTo>
                  <a:lnTo>
                    <a:pt x="0" y="0"/>
                  </a:lnTo>
                  <a:lnTo>
                    <a:pt x="190" y="0"/>
                  </a:lnTo>
                  <a:lnTo>
                    <a:pt x="190" y="51"/>
                  </a:lnTo>
                  <a:lnTo>
                    <a:pt x="128" y="51"/>
                  </a:lnTo>
                  <a:lnTo>
                    <a:pt x="128" y="255"/>
                  </a:lnTo>
                  <a:lnTo>
                    <a:pt x="62" y="255"/>
                  </a:lnTo>
                  <a:lnTo>
                    <a:pt x="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12"/>
            <p:cNvSpPr>
              <a:spLocks/>
            </p:cNvSpPr>
            <p:nvPr userDrawn="1"/>
          </p:nvSpPr>
          <p:spPr bwMode="auto">
            <a:xfrm>
              <a:off x="3094038" y="-1168400"/>
              <a:ext cx="285750" cy="404813"/>
            </a:xfrm>
            <a:custGeom>
              <a:avLst/>
              <a:gdLst>
                <a:gd name="T0" fmla="*/ 0 w 180"/>
                <a:gd name="T1" fmla="*/ 0 h 255"/>
                <a:gd name="T2" fmla="*/ 175 w 180"/>
                <a:gd name="T3" fmla="*/ 0 h 255"/>
                <a:gd name="T4" fmla="*/ 175 w 180"/>
                <a:gd name="T5" fmla="*/ 49 h 255"/>
                <a:gd name="T6" fmla="*/ 66 w 180"/>
                <a:gd name="T7" fmla="*/ 49 h 255"/>
                <a:gd name="T8" fmla="*/ 66 w 180"/>
                <a:gd name="T9" fmla="*/ 102 h 255"/>
                <a:gd name="T10" fmla="*/ 170 w 180"/>
                <a:gd name="T11" fmla="*/ 102 h 255"/>
                <a:gd name="T12" fmla="*/ 170 w 180"/>
                <a:gd name="T13" fmla="*/ 151 h 255"/>
                <a:gd name="T14" fmla="*/ 66 w 180"/>
                <a:gd name="T15" fmla="*/ 151 h 255"/>
                <a:gd name="T16" fmla="*/ 66 w 180"/>
                <a:gd name="T17" fmla="*/ 206 h 255"/>
                <a:gd name="T18" fmla="*/ 180 w 180"/>
                <a:gd name="T19" fmla="*/ 206 h 255"/>
                <a:gd name="T20" fmla="*/ 180 w 180"/>
                <a:gd name="T21" fmla="*/ 255 h 255"/>
                <a:gd name="T22" fmla="*/ 0 w 180"/>
                <a:gd name="T23" fmla="*/ 255 h 255"/>
                <a:gd name="T24" fmla="*/ 0 w 180"/>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255">
                  <a:moveTo>
                    <a:pt x="0" y="0"/>
                  </a:moveTo>
                  <a:lnTo>
                    <a:pt x="175" y="0"/>
                  </a:lnTo>
                  <a:lnTo>
                    <a:pt x="175" y="49"/>
                  </a:lnTo>
                  <a:lnTo>
                    <a:pt x="66" y="49"/>
                  </a:lnTo>
                  <a:lnTo>
                    <a:pt x="66" y="102"/>
                  </a:lnTo>
                  <a:lnTo>
                    <a:pt x="170" y="102"/>
                  </a:lnTo>
                  <a:lnTo>
                    <a:pt x="170" y="151"/>
                  </a:lnTo>
                  <a:lnTo>
                    <a:pt x="66" y="151"/>
                  </a:lnTo>
                  <a:lnTo>
                    <a:pt x="66" y="206"/>
                  </a:lnTo>
                  <a:lnTo>
                    <a:pt x="180" y="206"/>
                  </a:lnTo>
                  <a:lnTo>
                    <a:pt x="18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3"/>
            <p:cNvSpPr>
              <a:spLocks/>
            </p:cNvSpPr>
            <p:nvPr userDrawn="1"/>
          </p:nvSpPr>
          <p:spPr bwMode="auto">
            <a:xfrm>
              <a:off x="3448050" y="-1168400"/>
              <a:ext cx="266700" cy="404813"/>
            </a:xfrm>
            <a:custGeom>
              <a:avLst/>
              <a:gdLst>
                <a:gd name="T0" fmla="*/ 0 w 168"/>
                <a:gd name="T1" fmla="*/ 0 h 255"/>
                <a:gd name="T2" fmla="*/ 66 w 168"/>
                <a:gd name="T3" fmla="*/ 0 h 255"/>
                <a:gd name="T4" fmla="*/ 66 w 168"/>
                <a:gd name="T5" fmla="*/ 204 h 255"/>
                <a:gd name="T6" fmla="*/ 168 w 168"/>
                <a:gd name="T7" fmla="*/ 204 h 255"/>
                <a:gd name="T8" fmla="*/ 168 w 168"/>
                <a:gd name="T9" fmla="*/ 255 h 255"/>
                <a:gd name="T10" fmla="*/ 0 w 168"/>
                <a:gd name="T11" fmla="*/ 255 h 255"/>
                <a:gd name="T12" fmla="*/ 0 w 168"/>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168" h="255">
                  <a:moveTo>
                    <a:pt x="0" y="0"/>
                  </a:moveTo>
                  <a:lnTo>
                    <a:pt x="66" y="0"/>
                  </a:lnTo>
                  <a:lnTo>
                    <a:pt x="66" y="204"/>
                  </a:lnTo>
                  <a:lnTo>
                    <a:pt x="168" y="204"/>
                  </a:lnTo>
                  <a:lnTo>
                    <a:pt x="168"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4"/>
            <p:cNvSpPr>
              <a:spLocks/>
            </p:cNvSpPr>
            <p:nvPr userDrawn="1"/>
          </p:nvSpPr>
          <p:spPr bwMode="auto">
            <a:xfrm>
              <a:off x="3756025" y="-1168400"/>
              <a:ext cx="500063" cy="404813"/>
            </a:xfrm>
            <a:custGeom>
              <a:avLst/>
              <a:gdLst>
                <a:gd name="T0" fmla="*/ 0 w 315"/>
                <a:gd name="T1" fmla="*/ 0 h 255"/>
                <a:gd name="T2" fmla="*/ 106 w 315"/>
                <a:gd name="T3" fmla="*/ 0 h 255"/>
                <a:gd name="T4" fmla="*/ 158 w 315"/>
                <a:gd name="T5" fmla="*/ 170 h 255"/>
                <a:gd name="T6" fmla="*/ 158 w 315"/>
                <a:gd name="T7" fmla="*/ 170 h 255"/>
                <a:gd name="T8" fmla="*/ 213 w 315"/>
                <a:gd name="T9" fmla="*/ 0 h 255"/>
                <a:gd name="T10" fmla="*/ 315 w 315"/>
                <a:gd name="T11" fmla="*/ 0 h 255"/>
                <a:gd name="T12" fmla="*/ 315 w 315"/>
                <a:gd name="T13" fmla="*/ 255 h 255"/>
                <a:gd name="T14" fmla="*/ 248 w 315"/>
                <a:gd name="T15" fmla="*/ 255 h 255"/>
                <a:gd name="T16" fmla="*/ 251 w 315"/>
                <a:gd name="T17" fmla="*/ 61 h 255"/>
                <a:gd name="T18" fmla="*/ 251 w 315"/>
                <a:gd name="T19" fmla="*/ 61 h 255"/>
                <a:gd name="T20" fmla="*/ 187 w 315"/>
                <a:gd name="T21" fmla="*/ 255 h 255"/>
                <a:gd name="T22" fmla="*/ 125 w 315"/>
                <a:gd name="T23" fmla="*/ 255 h 255"/>
                <a:gd name="T24" fmla="*/ 66 w 315"/>
                <a:gd name="T25" fmla="*/ 61 h 255"/>
                <a:gd name="T26" fmla="*/ 64 w 315"/>
                <a:gd name="T27" fmla="*/ 61 h 255"/>
                <a:gd name="T28" fmla="*/ 66 w 315"/>
                <a:gd name="T29" fmla="*/ 255 h 255"/>
                <a:gd name="T30" fmla="*/ 0 w 315"/>
                <a:gd name="T31" fmla="*/ 255 h 255"/>
                <a:gd name="T32" fmla="*/ 0 w 315"/>
                <a:gd name="T3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255">
                  <a:moveTo>
                    <a:pt x="0" y="0"/>
                  </a:moveTo>
                  <a:lnTo>
                    <a:pt x="106" y="0"/>
                  </a:lnTo>
                  <a:lnTo>
                    <a:pt x="158" y="170"/>
                  </a:lnTo>
                  <a:lnTo>
                    <a:pt x="158" y="170"/>
                  </a:lnTo>
                  <a:lnTo>
                    <a:pt x="213" y="0"/>
                  </a:lnTo>
                  <a:lnTo>
                    <a:pt x="315" y="0"/>
                  </a:lnTo>
                  <a:lnTo>
                    <a:pt x="315" y="255"/>
                  </a:lnTo>
                  <a:lnTo>
                    <a:pt x="248" y="255"/>
                  </a:lnTo>
                  <a:lnTo>
                    <a:pt x="251" y="61"/>
                  </a:lnTo>
                  <a:lnTo>
                    <a:pt x="251" y="61"/>
                  </a:lnTo>
                  <a:lnTo>
                    <a:pt x="187" y="255"/>
                  </a:lnTo>
                  <a:lnTo>
                    <a:pt x="125" y="255"/>
                  </a:lnTo>
                  <a:lnTo>
                    <a:pt x="66" y="61"/>
                  </a:lnTo>
                  <a:lnTo>
                    <a:pt x="64" y="61"/>
                  </a:lnTo>
                  <a:lnTo>
                    <a:pt x="66"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Oval 15"/>
            <p:cNvSpPr>
              <a:spLocks noChangeArrowheads="1"/>
            </p:cNvSpPr>
            <p:nvPr userDrawn="1"/>
          </p:nvSpPr>
          <p:spPr bwMode="auto">
            <a:xfrm>
              <a:off x="4316413" y="-1174750"/>
              <a:ext cx="393700" cy="419100"/>
            </a:xfrm>
            <a:custGeom>
              <a:avLst/>
              <a:gdLst/>
              <a:ahLst/>
              <a:cxnLst/>
              <a:rect l="l" t="t" r="r" b="b"/>
              <a:pathLst>
                <a:path w="393700" h="419100">
                  <a:moveTo>
                    <a:pt x="194959" y="79375"/>
                  </a:moveTo>
                  <a:cubicBezTo>
                    <a:pt x="130648" y="79375"/>
                    <a:pt x="107950" y="137307"/>
                    <a:pt x="107950" y="210688"/>
                  </a:cubicBezTo>
                  <a:cubicBezTo>
                    <a:pt x="107950" y="276344"/>
                    <a:pt x="130648" y="338138"/>
                    <a:pt x="194959" y="338138"/>
                  </a:cubicBezTo>
                  <a:cubicBezTo>
                    <a:pt x="259269" y="338138"/>
                    <a:pt x="285750" y="276344"/>
                    <a:pt x="285750" y="210688"/>
                  </a:cubicBezTo>
                  <a:cubicBezTo>
                    <a:pt x="285750" y="137307"/>
                    <a:pt x="259269" y="79375"/>
                    <a:pt x="194959" y="79375"/>
                  </a:cubicBezTo>
                  <a:close/>
                  <a:moveTo>
                    <a:pt x="196850" y="0"/>
                  </a:moveTo>
                  <a:cubicBezTo>
                    <a:pt x="305567" y="0"/>
                    <a:pt x="393700" y="93819"/>
                    <a:pt x="393700" y="209550"/>
                  </a:cubicBezTo>
                  <a:cubicBezTo>
                    <a:pt x="393700" y="325281"/>
                    <a:pt x="305567" y="419100"/>
                    <a:pt x="196850" y="419100"/>
                  </a:cubicBezTo>
                  <a:cubicBezTo>
                    <a:pt x="88133" y="419100"/>
                    <a:pt x="0" y="325281"/>
                    <a:pt x="0" y="209550"/>
                  </a:cubicBezTo>
                  <a:cubicBezTo>
                    <a:pt x="0" y="93819"/>
                    <a:pt x="88133" y="0"/>
                    <a:pt x="1968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Rectangle 17"/>
            <p:cNvSpPr>
              <a:spLocks noChangeArrowheads="1"/>
            </p:cNvSpPr>
            <p:nvPr userDrawn="1"/>
          </p:nvSpPr>
          <p:spPr bwMode="auto">
            <a:xfrm>
              <a:off x="4778375" y="-1168400"/>
              <a:ext cx="74613"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8"/>
            <p:cNvSpPr>
              <a:spLocks/>
            </p:cNvSpPr>
            <p:nvPr userDrawn="1"/>
          </p:nvSpPr>
          <p:spPr bwMode="auto">
            <a:xfrm>
              <a:off x="4932363" y="-1174750"/>
              <a:ext cx="293688" cy="419100"/>
            </a:xfrm>
            <a:custGeom>
              <a:avLst/>
              <a:gdLst>
                <a:gd name="T0" fmla="*/ 3 w 78"/>
                <a:gd name="T1" fmla="*/ 81 h 109"/>
                <a:gd name="T2" fmla="*/ 32 w 78"/>
                <a:gd name="T3" fmla="*/ 88 h 109"/>
                <a:gd name="T4" fmla="*/ 49 w 78"/>
                <a:gd name="T5" fmla="*/ 78 h 109"/>
                <a:gd name="T6" fmla="*/ 0 w 78"/>
                <a:gd name="T7" fmla="*/ 33 h 109"/>
                <a:gd name="T8" fmla="*/ 45 w 78"/>
                <a:gd name="T9" fmla="*/ 0 h 109"/>
                <a:gd name="T10" fmla="*/ 73 w 78"/>
                <a:gd name="T11" fmla="*/ 4 h 109"/>
                <a:gd name="T12" fmla="*/ 71 w 78"/>
                <a:gd name="T13" fmla="*/ 26 h 109"/>
                <a:gd name="T14" fmla="*/ 47 w 78"/>
                <a:gd name="T15" fmla="*/ 21 h 109"/>
                <a:gd name="T16" fmla="*/ 29 w 78"/>
                <a:gd name="T17" fmla="*/ 31 h 109"/>
                <a:gd name="T18" fmla="*/ 78 w 78"/>
                <a:gd name="T19" fmla="*/ 74 h 109"/>
                <a:gd name="T20" fmla="*/ 32 w 78"/>
                <a:gd name="T21" fmla="*/ 109 h 109"/>
                <a:gd name="T22" fmla="*/ 1 w 78"/>
                <a:gd name="T23" fmla="*/ 104 h 109"/>
                <a:gd name="T24" fmla="*/ 3 w 78"/>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9">
                  <a:moveTo>
                    <a:pt x="3" y="81"/>
                  </a:moveTo>
                  <a:cubicBezTo>
                    <a:pt x="10" y="85"/>
                    <a:pt x="20" y="88"/>
                    <a:pt x="32" y="88"/>
                  </a:cubicBezTo>
                  <a:cubicBezTo>
                    <a:pt x="41" y="88"/>
                    <a:pt x="49" y="86"/>
                    <a:pt x="49" y="78"/>
                  </a:cubicBezTo>
                  <a:cubicBezTo>
                    <a:pt x="49" y="58"/>
                    <a:pt x="0" y="71"/>
                    <a:pt x="0" y="33"/>
                  </a:cubicBezTo>
                  <a:cubicBezTo>
                    <a:pt x="0" y="7"/>
                    <a:pt x="24" y="0"/>
                    <a:pt x="45" y="0"/>
                  </a:cubicBezTo>
                  <a:cubicBezTo>
                    <a:pt x="56" y="0"/>
                    <a:pt x="65" y="2"/>
                    <a:pt x="73" y="4"/>
                  </a:cubicBezTo>
                  <a:cubicBezTo>
                    <a:pt x="71" y="26"/>
                    <a:pt x="71" y="26"/>
                    <a:pt x="71" y="26"/>
                  </a:cubicBezTo>
                  <a:cubicBezTo>
                    <a:pt x="63" y="23"/>
                    <a:pt x="55" y="21"/>
                    <a:pt x="47" y="21"/>
                  </a:cubicBezTo>
                  <a:cubicBezTo>
                    <a:pt x="40" y="21"/>
                    <a:pt x="29" y="22"/>
                    <a:pt x="29" y="31"/>
                  </a:cubicBezTo>
                  <a:cubicBezTo>
                    <a:pt x="29" y="48"/>
                    <a:pt x="78" y="36"/>
                    <a:pt x="78" y="74"/>
                  </a:cubicBezTo>
                  <a:cubicBezTo>
                    <a:pt x="78" y="102"/>
                    <a:pt x="55" y="109"/>
                    <a:pt x="32" y="109"/>
                  </a:cubicBezTo>
                  <a:cubicBezTo>
                    <a:pt x="22" y="109"/>
                    <a:pt x="10" y="107"/>
                    <a:pt x="1" y="104"/>
                  </a:cubicBezTo>
                  <a:lnTo>
                    <a:pt x="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007734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EIS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3682999225"/>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13356"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1463756"/>
            <a:ext cx="7375524" cy="2215991"/>
          </a:xfrm>
        </p:spPr>
        <p:txBody>
          <a:bodyPr wrap="square" lIns="0" tIns="0" rIns="0" bIns="0" anchor="ctr">
            <a:spAutoFit/>
          </a:bodyPr>
          <a:lstStyle>
            <a:lvl1pPr algn="l">
              <a:lnSpc>
                <a:spcPct val="80000"/>
              </a:lnSpc>
              <a:defRPr sz="6000" b="1" cap="all" baseline="0">
                <a:solidFill>
                  <a:schemeClr val="tx1"/>
                </a:solidFill>
              </a:defRPr>
            </a:lvl1pPr>
          </a:lstStyle>
          <a:p>
            <a:r>
              <a:rPr lang="de-DE" dirty="0"/>
              <a:t>Titel durch Klicken bearbeiten</a:t>
            </a:r>
          </a:p>
        </p:txBody>
      </p:sp>
    </p:spTree>
    <p:extLst>
      <p:ext uri="{BB962C8B-B14F-4D97-AF65-F5344CB8AC3E}">
        <p14:creationId xmlns:p14="http://schemas.microsoft.com/office/powerpoint/2010/main" val="2478973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r Text SCHWARZ">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3743481691"/>
              </p:ext>
            </p:extLst>
          </p:nvPr>
        </p:nvGraphicFramePr>
        <p:xfrm>
          <a:off x="1587" y="1192"/>
          <a:ext cx="1587" cy="1190"/>
        </p:xfrm>
        <a:graphic>
          <a:graphicData uri="http://schemas.openxmlformats.org/presentationml/2006/ole">
            <mc:AlternateContent xmlns:mc="http://schemas.openxmlformats.org/markup-compatibility/2006">
              <mc:Choice xmlns:v="urn:schemas-microsoft-com:vml" Requires="v">
                <p:oleObj spid="_x0000_s14380" name="think-cell Folie" r:id="rId5" imgW="360" imgH="360" progId="TCLayout.ActiveDocument.1">
                  <p:embed/>
                </p:oleObj>
              </mc:Choice>
              <mc:Fallback>
                <p:oleObj name="think-cell Folie" r:id="rId5" imgW="360" imgH="360" progId="TCLayout.ActiveDocument.1">
                  <p:embed/>
                  <p:pic>
                    <p:nvPicPr>
                      <p:cNvPr id="8" name="Objek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2310180"/>
            <a:ext cx="7375524" cy="553998"/>
          </a:xfrm>
        </p:spPr>
        <p:txBody>
          <a:bodyPr vert="horz" wrap="square" lIns="0" tIns="0" rIns="0" bIns="0" rtlCol="0" anchor="ctr">
            <a:spAutoFit/>
          </a:bodyPr>
          <a:lstStyle>
            <a:lvl1pPr algn="l">
              <a:lnSpc>
                <a:spcPct val="90000"/>
              </a:lnSpc>
              <a:defRPr kumimoji="0" lang="de-DE" sz="4000" b="0" i="0" u="none" strike="noStrike" kern="1200" cap="none" spc="0" normalizeH="0" baseline="0" noProof="0" dirty="0">
                <a:ln>
                  <a:noFill/>
                </a:ln>
                <a:solidFill>
                  <a:schemeClr val="bg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de-DE" dirty="0"/>
              <a:t>Titel durch Klicken bearbeiten</a:t>
            </a:r>
          </a:p>
        </p:txBody>
      </p:sp>
      <p:grpSp>
        <p:nvGrpSpPr>
          <p:cNvPr id="16" name="Gruppieren 22"/>
          <p:cNvGrpSpPr/>
          <p:nvPr userDrawn="1"/>
        </p:nvGrpSpPr>
        <p:grpSpPr>
          <a:xfrm>
            <a:off x="945357" y="4643443"/>
            <a:ext cx="1092076" cy="113418"/>
            <a:chOff x="1190625" y="-1174750"/>
            <a:chExt cx="4035426" cy="419100"/>
          </a:xfrm>
          <a:solidFill>
            <a:schemeClr val="bg2"/>
          </a:solidFill>
        </p:grpSpPr>
        <p:sp>
          <p:nvSpPr>
            <p:cNvPr id="17" name="Freeform 6"/>
            <p:cNvSpPr>
              <a:spLocks/>
            </p:cNvSpPr>
            <p:nvPr userDrawn="1"/>
          </p:nvSpPr>
          <p:spPr bwMode="auto">
            <a:xfrm>
              <a:off x="1190625" y="-1174750"/>
              <a:ext cx="296863" cy="419100"/>
            </a:xfrm>
            <a:custGeom>
              <a:avLst/>
              <a:gdLst>
                <a:gd name="T0" fmla="*/ 4 w 79"/>
                <a:gd name="T1" fmla="*/ 81 h 109"/>
                <a:gd name="T2" fmla="*/ 33 w 79"/>
                <a:gd name="T3" fmla="*/ 88 h 109"/>
                <a:gd name="T4" fmla="*/ 50 w 79"/>
                <a:gd name="T5" fmla="*/ 78 h 109"/>
                <a:gd name="T6" fmla="*/ 0 w 79"/>
                <a:gd name="T7" fmla="*/ 33 h 109"/>
                <a:gd name="T8" fmla="*/ 46 w 79"/>
                <a:gd name="T9" fmla="*/ 0 h 109"/>
                <a:gd name="T10" fmla="*/ 73 w 79"/>
                <a:gd name="T11" fmla="*/ 4 h 109"/>
                <a:gd name="T12" fmla="*/ 71 w 79"/>
                <a:gd name="T13" fmla="*/ 26 h 109"/>
                <a:gd name="T14" fmla="*/ 48 w 79"/>
                <a:gd name="T15" fmla="*/ 21 h 109"/>
                <a:gd name="T16" fmla="*/ 29 w 79"/>
                <a:gd name="T17" fmla="*/ 31 h 109"/>
                <a:gd name="T18" fmla="*/ 79 w 79"/>
                <a:gd name="T19" fmla="*/ 74 h 109"/>
                <a:gd name="T20" fmla="*/ 33 w 79"/>
                <a:gd name="T21" fmla="*/ 109 h 109"/>
                <a:gd name="T22" fmla="*/ 2 w 79"/>
                <a:gd name="T23" fmla="*/ 104 h 109"/>
                <a:gd name="T24" fmla="*/ 4 w 79"/>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9">
                  <a:moveTo>
                    <a:pt x="4" y="81"/>
                  </a:moveTo>
                  <a:cubicBezTo>
                    <a:pt x="11" y="85"/>
                    <a:pt x="21" y="88"/>
                    <a:pt x="33" y="88"/>
                  </a:cubicBezTo>
                  <a:cubicBezTo>
                    <a:pt x="42" y="88"/>
                    <a:pt x="50" y="86"/>
                    <a:pt x="50" y="78"/>
                  </a:cubicBezTo>
                  <a:cubicBezTo>
                    <a:pt x="50" y="58"/>
                    <a:pt x="0" y="71"/>
                    <a:pt x="0" y="33"/>
                  </a:cubicBezTo>
                  <a:cubicBezTo>
                    <a:pt x="0" y="7"/>
                    <a:pt x="25" y="0"/>
                    <a:pt x="46" y="0"/>
                  </a:cubicBezTo>
                  <a:cubicBezTo>
                    <a:pt x="56" y="0"/>
                    <a:pt x="66" y="2"/>
                    <a:pt x="73" y="4"/>
                  </a:cubicBezTo>
                  <a:cubicBezTo>
                    <a:pt x="71" y="26"/>
                    <a:pt x="71" y="26"/>
                    <a:pt x="71" y="26"/>
                  </a:cubicBezTo>
                  <a:cubicBezTo>
                    <a:pt x="64" y="23"/>
                    <a:pt x="56" y="21"/>
                    <a:pt x="48" y="21"/>
                  </a:cubicBezTo>
                  <a:cubicBezTo>
                    <a:pt x="41" y="21"/>
                    <a:pt x="29" y="22"/>
                    <a:pt x="29" y="31"/>
                  </a:cubicBezTo>
                  <a:cubicBezTo>
                    <a:pt x="29" y="48"/>
                    <a:pt x="79" y="36"/>
                    <a:pt x="79" y="74"/>
                  </a:cubicBezTo>
                  <a:cubicBezTo>
                    <a:pt x="79" y="102"/>
                    <a:pt x="56" y="109"/>
                    <a:pt x="33" y="109"/>
                  </a:cubicBezTo>
                  <a:cubicBezTo>
                    <a:pt x="23" y="109"/>
                    <a:pt x="11" y="107"/>
                    <a:pt x="2" y="104"/>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7"/>
            <p:cNvSpPr>
              <a:spLocks/>
            </p:cNvSpPr>
            <p:nvPr userDrawn="1"/>
          </p:nvSpPr>
          <p:spPr bwMode="auto">
            <a:xfrm>
              <a:off x="1511300" y="-1168400"/>
              <a:ext cx="428625" cy="404813"/>
            </a:xfrm>
            <a:custGeom>
              <a:avLst/>
              <a:gdLst/>
              <a:ahLst/>
              <a:cxnLst/>
              <a:rect l="l" t="t" r="r" b="b"/>
              <a:pathLst>
                <a:path w="428625" h="404813">
                  <a:moveTo>
                    <a:pt x="209551" y="85725"/>
                  </a:moveTo>
                  <a:lnTo>
                    <a:pt x="160338" y="242888"/>
                  </a:lnTo>
                  <a:lnTo>
                    <a:pt x="258763" y="242888"/>
                  </a:lnTo>
                  <a:lnTo>
                    <a:pt x="214313" y="85725"/>
                  </a:lnTo>
                  <a:close/>
                  <a:moveTo>
                    <a:pt x="149225" y="0"/>
                  </a:moveTo>
                  <a:lnTo>
                    <a:pt x="277813" y="0"/>
                  </a:lnTo>
                  <a:lnTo>
                    <a:pt x="428625" y="404813"/>
                  </a:lnTo>
                  <a:lnTo>
                    <a:pt x="315913" y="404813"/>
                  </a:lnTo>
                  <a:lnTo>
                    <a:pt x="285750" y="319088"/>
                  </a:lnTo>
                  <a:lnTo>
                    <a:pt x="134938" y="319088"/>
                  </a:lnTo>
                  <a:lnTo>
                    <a:pt x="104775" y="404813"/>
                  </a:lnTo>
                  <a:lnTo>
                    <a:pt x="0" y="404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9"/>
            <p:cNvSpPr>
              <a:spLocks noChangeArrowheads="1"/>
            </p:cNvSpPr>
            <p:nvPr userDrawn="1"/>
          </p:nvSpPr>
          <p:spPr bwMode="auto">
            <a:xfrm>
              <a:off x="1984375" y="-1168400"/>
              <a:ext cx="104775" cy="404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0"/>
            <p:cNvSpPr>
              <a:spLocks/>
            </p:cNvSpPr>
            <p:nvPr userDrawn="1"/>
          </p:nvSpPr>
          <p:spPr bwMode="auto">
            <a:xfrm>
              <a:off x="2171700" y="-1168400"/>
              <a:ext cx="361950" cy="404813"/>
            </a:xfrm>
            <a:custGeom>
              <a:avLst/>
              <a:gdLst>
                <a:gd name="T0" fmla="*/ 0 w 228"/>
                <a:gd name="T1" fmla="*/ 0 h 255"/>
                <a:gd name="T2" fmla="*/ 83 w 228"/>
                <a:gd name="T3" fmla="*/ 0 h 255"/>
                <a:gd name="T4" fmla="*/ 169 w 228"/>
                <a:gd name="T5" fmla="*/ 172 h 255"/>
                <a:gd name="T6" fmla="*/ 169 w 228"/>
                <a:gd name="T7" fmla="*/ 172 h 255"/>
                <a:gd name="T8" fmla="*/ 169 w 228"/>
                <a:gd name="T9" fmla="*/ 0 h 255"/>
                <a:gd name="T10" fmla="*/ 228 w 228"/>
                <a:gd name="T11" fmla="*/ 0 h 255"/>
                <a:gd name="T12" fmla="*/ 228 w 228"/>
                <a:gd name="T13" fmla="*/ 255 h 255"/>
                <a:gd name="T14" fmla="*/ 147 w 228"/>
                <a:gd name="T15" fmla="*/ 255 h 255"/>
                <a:gd name="T16" fmla="*/ 60 w 228"/>
                <a:gd name="T17" fmla="*/ 80 h 255"/>
                <a:gd name="T18" fmla="*/ 57 w 228"/>
                <a:gd name="T19" fmla="*/ 80 h 255"/>
                <a:gd name="T20" fmla="*/ 60 w 228"/>
                <a:gd name="T21" fmla="*/ 255 h 255"/>
                <a:gd name="T22" fmla="*/ 0 w 228"/>
                <a:gd name="T23" fmla="*/ 255 h 255"/>
                <a:gd name="T24" fmla="*/ 0 w 22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5">
                  <a:moveTo>
                    <a:pt x="0" y="0"/>
                  </a:moveTo>
                  <a:lnTo>
                    <a:pt x="83" y="0"/>
                  </a:lnTo>
                  <a:lnTo>
                    <a:pt x="169" y="172"/>
                  </a:lnTo>
                  <a:lnTo>
                    <a:pt x="169" y="172"/>
                  </a:lnTo>
                  <a:lnTo>
                    <a:pt x="169" y="0"/>
                  </a:lnTo>
                  <a:lnTo>
                    <a:pt x="228" y="0"/>
                  </a:lnTo>
                  <a:lnTo>
                    <a:pt x="228" y="255"/>
                  </a:lnTo>
                  <a:lnTo>
                    <a:pt x="147" y="255"/>
                  </a:lnTo>
                  <a:lnTo>
                    <a:pt x="60" y="80"/>
                  </a:lnTo>
                  <a:lnTo>
                    <a:pt x="57" y="80"/>
                  </a:lnTo>
                  <a:lnTo>
                    <a:pt x="6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11"/>
            <p:cNvSpPr>
              <a:spLocks/>
            </p:cNvSpPr>
            <p:nvPr userDrawn="1"/>
          </p:nvSpPr>
          <p:spPr bwMode="auto">
            <a:xfrm>
              <a:off x="2578100" y="-1168400"/>
              <a:ext cx="301625" cy="404813"/>
            </a:xfrm>
            <a:custGeom>
              <a:avLst/>
              <a:gdLst>
                <a:gd name="T0" fmla="*/ 62 w 190"/>
                <a:gd name="T1" fmla="*/ 51 h 255"/>
                <a:gd name="T2" fmla="*/ 0 w 190"/>
                <a:gd name="T3" fmla="*/ 51 h 255"/>
                <a:gd name="T4" fmla="*/ 0 w 190"/>
                <a:gd name="T5" fmla="*/ 0 h 255"/>
                <a:gd name="T6" fmla="*/ 190 w 190"/>
                <a:gd name="T7" fmla="*/ 0 h 255"/>
                <a:gd name="T8" fmla="*/ 190 w 190"/>
                <a:gd name="T9" fmla="*/ 51 h 255"/>
                <a:gd name="T10" fmla="*/ 128 w 190"/>
                <a:gd name="T11" fmla="*/ 51 h 255"/>
                <a:gd name="T12" fmla="*/ 128 w 190"/>
                <a:gd name="T13" fmla="*/ 255 h 255"/>
                <a:gd name="T14" fmla="*/ 62 w 190"/>
                <a:gd name="T15" fmla="*/ 255 h 255"/>
                <a:gd name="T16" fmla="*/ 62 w 190"/>
                <a:gd name="T17" fmla="*/ 5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55">
                  <a:moveTo>
                    <a:pt x="62" y="51"/>
                  </a:moveTo>
                  <a:lnTo>
                    <a:pt x="0" y="51"/>
                  </a:lnTo>
                  <a:lnTo>
                    <a:pt x="0" y="0"/>
                  </a:lnTo>
                  <a:lnTo>
                    <a:pt x="190" y="0"/>
                  </a:lnTo>
                  <a:lnTo>
                    <a:pt x="190" y="51"/>
                  </a:lnTo>
                  <a:lnTo>
                    <a:pt x="128" y="51"/>
                  </a:lnTo>
                  <a:lnTo>
                    <a:pt x="128" y="255"/>
                  </a:lnTo>
                  <a:lnTo>
                    <a:pt x="62" y="255"/>
                  </a:lnTo>
                  <a:lnTo>
                    <a:pt x="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12"/>
            <p:cNvSpPr>
              <a:spLocks/>
            </p:cNvSpPr>
            <p:nvPr userDrawn="1"/>
          </p:nvSpPr>
          <p:spPr bwMode="auto">
            <a:xfrm>
              <a:off x="3094038" y="-1168400"/>
              <a:ext cx="285750" cy="404813"/>
            </a:xfrm>
            <a:custGeom>
              <a:avLst/>
              <a:gdLst>
                <a:gd name="T0" fmla="*/ 0 w 180"/>
                <a:gd name="T1" fmla="*/ 0 h 255"/>
                <a:gd name="T2" fmla="*/ 175 w 180"/>
                <a:gd name="T3" fmla="*/ 0 h 255"/>
                <a:gd name="T4" fmla="*/ 175 w 180"/>
                <a:gd name="T5" fmla="*/ 49 h 255"/>
                <a:gd name="T6" fmla="*/ 66 w 180"/>
                <a:gd name="T7" fmla="*/ 49 h 255"/>
                <a:gd name="T8" fmla="*/ 66 w 180"/>
                <a:gd name="T9" fmla="*/ 102 h 255"/>
                <a:gd name="T10" fmla="*/ 170 w 180"/>
                <a:gd name="T11" fmla="*/ 102 h 255"/>
                <a:gd name="T12" fmla="*/ 170 w 180"/>
                <a:gd name="T13" fmla="*/ 151 h 255"/>
                <a:gd name="T14" fmla="*/ 66 w 180"/>
                <a:gd name="T15" fmla="*/ 151 h 255"/>
                <a:gd name="T16" fmla="*/ 66 w 180"/>
                <a:gd name="T17" fmla="*/ 206 h 255"/>
                <a:gd name="T18" fmla="*/ 180 w 180"/>
                <a:gd name="T19" fmla="*/ 206 h 255"/>
                <a:gd name="T20" fmla="*/ 180 w 180"/>
                <a:gd name="T21" fmla="*/ 255 h 255"/>
                <a:gd name="T22" fmla="*/ 0 w 180"/>
                <a:gd name="T23" fmla="*/ 255 h 255"/>
                <a:gd name="T24" fmla="*/ 0 w 180"/>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255">
                  <a:moveTo>
                    <a:pt x="0" y="0"/>
                  </a:moveTo>
                  <a:lnTo>
                    <a:pt x="175" y="0"/>
                  </a:lnTo>
                  <a:lnTo>
                    <a:pt x="175" y="49"/>
                  </a:lnTo>
                  <a:lnTo>
                    <a:pt x="66" y="49"/>
                  </a:lnTo>
                  <a:lnTo>
                    <a:pt x="66" y="102"/>
                  </a:lnTo>
                  <a:lnTo>
                    <a:pt x="170" y="102"/>
                  </a:lnTo>
                  <a:lnTo>
                    <a:pt x="170" y="151"/>
                  </a:lnTo>
                  <a:lnTo>
                    <a:pt x="66" y="151"/>
                  </a:lnTo>
                  <a:lnTo>
                    <a:pt x="66" y="206"/>
                  </a:lnTo>
                  <a:lnTo>
                    <a:pt x="180" y="206"/>
                  </a:lnTo>
                  <a:lnTo>
                    <a:pt x="18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13"/>
            <p:cNvSpPr>
              <a:spLocks/>
            </p:cNvSpPr>
            <p:nvPr userDrawn="1"/>
          </p:nvSpPr>
          <p:spPr bwMode="auto">
            <a:xfrm>
              <a:off x="3448050" y="-1168400"/>
              <a:ext cx="266700" cy="404813"/>
            </a:xfrm>
            <a:custGeom>
              <a:avLst/>
              <a:gdLst>
                <a:gd name="T0" fmla="*/ 0 w 168"/>
                <a:gd name="T1" fmla="*/ 0 h 255"/>
                <a:gd name="T2" fmla="*/ 66 w 168"/>
                <a:gd name="T3" fmla="*/ 0 h 255"/>
                <a:gd name="T4" fmla="*/ 66 w 168"/>
                <a:gd name="T5" fmla="*/ 204 h 255"/>
                <a:gd name="T6" fmla="*/ 168 w 168"/>
                <a:gd name="T7" fmla="*/ 204 h 255"/>
                <a:gd name="T8" fmla="*/ 168 w 168"/>
                <a:gd name="T9" fmla="*/ 255 h 255"/>
                <a:gd name="T10" fmla="*/ 0 w 168"/>
                <a:gd name="T11" fmla="*/ 255 h 255"/>
                <a:gd name="T12" fmla="*/ 0 w 168"/>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168" h="255">
                  <a:moveTo>
                    <a:pt x="0" y="0"/>
                  </a:moveTo>
                  <a:lnTo>
                    <a:pt x="66" y="0"/>
                  </a:lnTo>
                  <a:lnTo>
                    <a:pt x="66" y="204"/>
                  </a:lnTo>
                  <a:lnTo>
                    <a:pt x="168" y="204"/>
                  </a:lnTo>
                  <a:lnTo>
                    <a:pt x="168"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14"/>
            <p:cNvSpPr>
              <a:spLocks/>
            </p:cNvSpPr>
            <p:nvPr userDrawn="1"/>
          </p:nvSpPr>
          <p:spPr bwMode="auto">
            <a:xfrm>
              <a:off x="3756025" y="-1168400"/>
              <a:ext cx="500063" cy="404813"/>
            </a:xfrm>
            <a:custGeom>
              <a:avLst/>
              <a:gdLst>
                <a:gd name="T0" fmla="*/ 0 w 315"/>
                <a:gd name="T1" fmla="*/ 0 h 255"/>
                <a:gd name="T2" fmla="*/ 106 w 315"/>
                <a:gd name="T3" fmla="*/ 0 h 255"/>
                <a:gd name="T4" fmla="*/ 158 w 315"/>
                <a:gd name="T5" fmla="*/ 170 h 255"/>
                <a:gd name="T6" fmla="*/ 158 w 315"/>
                <a:gd name="T7" fmla="*/ 170 h 255"/>
                <a:gd name="T8" fmla="*/ 213 w 315"/>
                <a:gd name="T9" fmla="*/ 0 h 255"/>
                <a:gd name="T10" fmla="*/ 315 w 315"/>
                <a:gd name="T11" fmla="*/ 0 h 255"/>
                <a:gd name="T12" fmla="*/ 315 w 315"/>
                <a:gd name="T13" fmla="*/ 255 h 255"/>
                <a:gd name="T14" fmla="*/ 248 w 315"/>
                <a:gd name="T15" fmla="*/ 255 h 255"/>
                <a:gd name="T16" fmla="*/ 251 w 315"/>
                <a:gd name="T17" fmla="*/ 61 h 255"/>
                <a:gd name="T18" fmla="*/ 251 w 315"/>
                <a:gd name="T19" fmla="*/ 61 h 255"/>
                <a:gd name="T20" fmla="*/ 187 w 315"/>
                <a:gd name="T21" fmla="*/ 255 h 255"/>
                <a:gd name="T22" fmla="*/ 125 w 315"/>
                <a:gd name="T23" fmla="*/ 255 h 255"/>
                <a:gd name="T24" fmla="*/ 66 w 315"/>
                <a:gd name="T25" fmla="*/ 61 h 255"/>
                <a:gd name="T26" fmla="*/ 64 w 315"/>
                <a:gd name="T27" fmla="*/ 61 h 255"/>
                <a:gd name="T28" fmla="*/ 66 w 315"/>
                <a:gd name="T29" fmla="*/ 255 h 255"/>
                <a:gd name="T30" fmla="*/ 0 w 315"/>
                <a:gd name="T31" fmla="*/ 255 h 255"/>
                <a:gd name="T32" fmla="*/ 0 w 315"/>
                <a:gd name="T3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255">
                  <a:moveTo>
                    <a:pt x="0" y="0"/>
                  </a:moveTo>
                  <a:lnTo>
                    <a:pt x="106" y="0"/>
                  </a:lnTo>
                  <a:lnTo>
                    <a:pt x="158" y="170"/>
                  </a:lnTo>
                  <a:lnTo>
                    <a:pt x="158" y="170"/>
                  </a:lnTo>
                  <a:lnTo>
                    <a:pt x="213" y="0"/>
                  </a:lnTo>
                  <a:lnTo>
                    <a:pt x="315" y="0"/>
                  </a:lnTo>
                  <a:lnTo>
                    <a:pt x="315" y="255"/>
                  </a:lnTo>
                  <a:lnTo>
                    <a:pt x="248" y="255"/>
                  </a:lnTo>
                  <a:lnTo>
                    <a:pt x="251" y="61"/>
                  </a:lnTo>
                  <a:lnTo>
                    <a:pt x="251" y="61"/>
                  </a:lnTo>
                  <a:lnTo>
                    <a:pt x="187" y="255"/>
                  </a:lnTo>
                  <a:lnTo>
                    <a:pt x="125" y="255"/>
                  </a:lnTo>
                  <a:lnTo>
                    <a:pt x="66" y="61"/>
                  </a:lnTo>
                  <a:lnTo>
                    <a:pt x="64" y="61"/>
                  </a:lnTo>
                  <a:lnTo>
                    <a:pt x="66"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Oval 15"/>
            <p:cNvSpPr>
              <a:spLocks noChangeArrowheads="1"/>
            </p:cNvSpPr>
            <p:nvPr userDrawn="1"/>
          </p:nvSpPr>
          <p:spPr bwMode="auto">
            <a:xfrm>
              <a:off x="4316413" y="-1174750"/>
              <a:ext cx="393700" cy="419100"/>
            </a:xfrm>
            <a:custGeom>
              <a:avLst/>
              <a:gdLst/>
              <a:ahLst/>
              <a:cxnLst/>
              <a:rect l="l" t="t" r="r" b="b"/>
              <a:pathLst>
                <a:path w="393700" h="419100">
                  <a:moveTo>
                    <a:pt x="194959" y="79375"/>
                  </a:moveTo>
                  <a:cubicBezTo>
                    <a:pt x="130648" y="79375"/>
                    <a:pt x="107950" y="137307"/>
                    <a:pt x="107950" y="210688"/>
                  </a:cubicBezTo>
                  <a:cubicBezTo>
                    <a:pt x="107950" y="276344"/>
                    <a:pt x="130648" y="338138"/>
                    <a:pt x="194959" y="338138"/>
                  </a:cubicBezTo>
                  <a:cubicBezTo>
                    <a:pt x="259269" y="338138"/>
                    <a:pt x="285750" y="276344"/>
                    <a:pt x="285750" y="210688"/>
                  </a:cubicBezTo>
                  <a:cubicBezTo>
                    <a:pt x="285750" y="137307"/>
                    <a:pt x="259269" y="79375"/>
                    <a:pt x="194959" y="79375"/>
                  </a:cubicBezTo>
                  <a:close/>
                  <a:moveTo>
                    <a:pt x="196850" y="0"/>
                  </a:moveTo>
                  <a:cubicBezTo>
                    <a:pt x="305567" y="0"/>
                    <a:pt x="393700" y="93819"/>
                    <a:pt x="393700" y="209550"/>
                  </a:cubicBezTo>
                  <a:cubicBezTo>
                    <a:pt x="393700" y="325281"/>
                    <a:pt x="305567" y="419100"/>
                    <a:pt x="196850" y="419100"/>
                  </a:cubicBezTo>
                  <a:cubicBezTo>
                    <a:pt x="88133" y="419100"/>
                    <a:pt x="0" y="325281"/>
                    <a:pt x="0" y="209550"/>
                  </a:cubicBezTo>
                  <a:cubicBezTo>
                    <a:pt x="0" y="93819"/>
                    <a:pt x="88133" y="0"/>
                    <a:pt x="1968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Rectangle 17"/>
            <p:cNvSpPr>
              <a:spLocks noChangeArrowheads="1"/>
            </p:cNvSpPr>
            <p:nvPr userDrawn="1"/>
          </p:nvSpPr>
          <p:spPr bwMode="auto">
            <a:xfrm>
              <a:off x="4778375" y="-1168400"/>
              <a:ext cx="74613"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8"/>
            <p:cNvSpPr>
              <a:spLocks/>
            </p:cNvSpPr>
            <p:nvPr userDrawn="1"/>
          </p:nvSpPr>
          <p:spPr bwMode="auto">
            <a:xfrm>
              <a:off x="4932363" y="-1174750"/>
              <a:ext cx="293688" cy="419100"/>
            </a:xfrm>
            <a:custGeom>
              <a:avLst/>
              <a:gdLst>
                <a:gd name="T0" fmla="*/ 3 w 78"/>
                <a:gd name="T1" fmla="*/ 81 h 109"/>
                <a:gd name="T2" fmla="*/ 32 w 78"/>
                <a:gd name="T3" fmla="*/ 88 h 109"/>
                <a:gd name="T4" fmla="*/ 49 w 78"/>
                <a:gd name="T5" fmla="*/ 78 h 109"/>
                <a:gd name="T6" fmla="*/ 0 w 78"/>
                <a:gd name="T7" fmla="*/ 33 h 109"/>
                <a:gd name="T8" fmla="*/ 45 w 78"/>
                <a:gd name="T9" fmla="*/ 0 h 109"/>
                <a:gd name="T10" fmla="*/ 73 w 78"/>
                <a:gd name="T11" fmla="*/ 4 h 109"/>
                <a:gd name="T12" fmla="*/ 71 w 78"/>
                <a:gd name="T13" fmla="*/ 26 h 109"/>
                <a:gd name="T14" fmla="*/ 47 w 78"/>
                <a:gd name="T15" fmla="*/ 21 h 109"/>
                <a:gd name="T16" fmla="*/ 29 w 78"/>
                <a:gd name="T17" fmla="*/ 31 h 109"/>
                <a:gd name="T18" fmla="*/ 78 w 78"/>
                <a:gd name="T19" fmla="*/ 74 h 109"/>
                <a:gd name="T20" fmla="*/ 32 w 78"/>
                <a:gd name="T21" fmla="*/ 109 h 109"/>
                <a:gd name="T22" fmla="*/ 1 w 78"/>
                <a:gd name="T23" fmla="*/ 104 h 109"/>
                <a:gd name="T24" fmla="*/ 3 w 78"/>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9">
                  <a:moveTo>
                    <a:pt x="3" y="81"/>
                  </a:moveTo>
                  <a:cubicBezTo>
                    <a:pt x="10" y="85"/>
                    <a:pt x="20" y="88"/>
                    <a:pt x="32" y="88"/>
                  </a:cubicBezTo>
                  <a:cubicBezTo>
                    <a:pt x="41" y="88"/>
                    <a:pt x="49" y="86"/>
                    <a:pt x="49" y="78"/>
                  </a:cubicBezTo>
                  <a:cubicBezTo>
                    <a:pt x="49" y="58"/>
                    <a:pt x="0" y="71"/>
                    <a:pt x="0" y="33"/>
                  </a:cubicBezTo>
                  <a:cubicBezTo>
                    <a:pt x="0" y="7"/>
                    <a:pt x="24" y="0"/>
                    <a:pt x="45" y="0"/>
                  </a:cubicBezTo>
                  <a:cubicBezTo>
                    <a:pt x="56" y="0"/>
                    <a:pt x="65" y="2"/>
                    <a:pt x="73" y="4"/>
                  </a:cubicBezTo>
                  <a:cubicBezTo>
                    <a:pt x="71" y="26"/>
                    <a:pt x="71" y="26"/>
                    <a:pt x="71" y="26"/>
                  </a:cubicBezTo>
                  <a:cubicBezTo>
                    <a:pt x="63" y="23"/>
                    <a:pt x="55" y="21"/>
                    <a:pt x="47" y="21"/>
                  </a:cubicBezTo>
                  <a:cubicBezTo>
                    <a:pt x="40" y="21"/>
                    <a:pt x="29" y="22"/>
                    <a:pt x="29" y="31"/>
                  </a:cubicBezTo>
                  <a:cubicBezTo>
                    <a:pt x="29" y="48"/>
                    <a:pt x="78" y="36"/>
                    <a:pt x="78" y="74"/>
                  </a:cubicBezTo>
                  <a:cubicBezTo>
                    <a:pt x="78" y="102"/>
                    <a:pt x="55" y="109"/>
                    <a:pt x="32" y="109"/>
                  </a:cubicBezTo>
                  <a:cubicBezTo>
                    <a:pt x="22" y="109"/>
                    <a:pt x="10" y="107"/>
                    <a:pt x="1" y="104"/>
                  </a:cubicBezTo>
                  <a:lnTo>
                    <a:pt x="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906721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r Text WEIS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495584105"/>
              </p:ext>
            </p:extLst>
          </p:nvPr>
        </p:nvGraphicFramePr>
        <p:xfrm>
          <a:off x="1587" y="1192"/>
          <a:ext cx="1587" cy="1190"/>
        </p:xfrm>
        <a:graphic>
          <a:graphicData uri="http://schemas.openxmlformats.org/presentationml/2006/ole">
            <mc:AlternateContent xmlns:mc="http://schemas.openxmlformats.org/markup-compatibility/2006">
              <mc:Choice xmlns:v="urn:schemas-microsoft-com:vml" Requires="v">
                <p:oleObj spid="_x0000_s15404"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2310180"/>
            <a:ext cx="7375524" cy="553998"/>
          </a:xfrm>
        </p:spPr>
        <p:txBody>
          <a:bodyPr vert="horz" wrap="square" lIns="0" tIns="0" rIns="0" bIns="0" rtlCol="0" anchor="ctr">
            <a:spAutoFit/>
          </a:bodyPr>
          <a:lstStyle>
            <a:lvl1pPr algn="l" defTabSz="914400" rtl="0" eaLnBrk="1" latinLnBrk="0" hangingPunct="1">
              <a:lnSpc>
                <a:spcPct val="90000"/>
              </a:lnSpc>
              <a:spcBef>
                <a:spcPct val="0"/>
              </a:spcBef>
              <a:buNone/>
              <a:defRPr kumimoji="0" lang="de-DE" sz="4000" b="0" i="0" u="none" strike="noStrike" kern="1200" cap="none" spc="0" normalizeH="0" baseline="0" noProof="0" dirty="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de-DE" dirty="0"/>
              <a:t>Titel durch Klicken bearbeiten</a:t>
            </a:r>
          </a:p>
        </p:txBody>
      </p:sp>
    </p:spTree>
    <p:extLst>
      <p:ext uri="{BB962C8B-B14F-4D97-AF65-F5344CB8AC3E}">
        <p14:creationId xmlns:p14="http://schemas.microsoft.com/office/powerpoint/2010/main" val="1969267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ur Bild SCHWARZ">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1914858270"/>
              </p:ext>
            </p:extLst>
          </p:nvPr>
        </p:nvGraphicFramePr>
        <p:xfrm>
          <a:off x="1587" y="1192"/>
          <a:ext cx="1587" cy="1190"/>
        </p:xfrm>
        <a:graphic>
          <a:graphicData uri="http://schemas.openxmlformats.org/presentationml/2006/ole">
            <mc:AlternateContent xmlns:mc="http://schemas.openxmlformats.org/markup-compatibility/2006">
              <mc:Choice xmlns:v="urn:schemas-microsoft-com:vml" Requires="v">
                <p:oleObj spid="_x0000_s16428" name="think-cell Folie" r:id="rId5" imgW="360" imgH="360" progId="TCLayout.ActiveDocument.1">
                  <p:embed/>
                </p:oleObj>
              </mc:Choice>
              <mc:Fallback>
                <p:oleObj name="think-cell Folie" r:id="rId5" imgW="360" imgH="360" progId="TCLayout.ActiveDocument.1">
                  <p:embed/>
                  <p:pic>
                    <p:nvPicPr>
                      <p:cNvPr id="8" name="Objek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Bildplatzhalter 3"/>
          <p:cNvSpPr>
            <a:spLocks noGrp="1"/>
          </p:cNvSpPr>
          <p:nvPr>
            <p:ph type="pic" sz="quarter" idx="13"/>
          </p:nvPr>
        </p:nvSpPr>
        <p:spPr>
          <a:xfrm>
            <a:off x="0" y="-1"/>
            <a:ext cx="9144000" cy="5143500"/>
          </a:xfrm>
        </p:spPr>
        <p:txBody>
          <a:bodyPr bIns="2160000" anchor="ctr" anchorCtr="0">
            <a:noAutofit/>
          </a:bodyPr>
          <a:lstStyle>
            <a:lvl1pPr marL="0" indent="0" algn="ctr">
              <a:buNone/>
              <a:defRPr>
                <a:solidFill>
                  <a:schemeClr val="bg2"/>
                </a:solidFill>
              </a:defRPr>
            </a:lvl1pPr>
          </a:lstStyle>
          <a:p>
            <a:endParaRPr lang="de-DE" dirty="0"/>
          </a:p>
        </p:txBody>
      </p:sp>
    </p:spTree>
    <p:extLst>
      <p:ext uri="{BB962C8B-B14F-4D97-AF65-F5344CB8AC3E}">
        <p14:creationId xmlns:p14="http://schemas.microsoft.com/office/powerpoint/2010/main" val="1825225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Nur Bild WEIS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4105055277"/>
              </p:ext>
            </p:extLst>
          </p:nvPr>
        </p:nvGraphicFramePr>
        <p:xfrm>
          <a:off x="1587" y="1192"/>
          <a:ext cx="1587" cy="1190"/>
        </p:xfrm>
        <a:graphic>
          <a:graphicData uri="http://schemas.openxmlformats.org/presentationml/2006/ole">
            <mc:AlternateContent xmlns:mc="http://schemas.openxmlformats.org/markup-compatibility/2006">
              <mc:Choice xmlns:v="urn:schemas-microsoft-com:vml" Requires="v">
                <p:oleObj spid="_x0000_s17452"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Bildplatzhalter 3"/>
          <p:cNvSpPr>
            <a:spLocks noGrp="1"/>
          </p:cNvSpPr>
          <p:nvPr>
            <p:ph type="pic" sz="quarter" idx="13"/>
          </p:nvPr>
        </p:nvSpPr>
        <p:spPr>
          <a:xfrm>
            <a:off x="0" y="0"/>
            <a:ext cx="9144000" cy="5143500"/>
          </a:xfrm>
        </p:spPr>
        <p:txBody>
          <a:bodyPr bIns="2160000" anchor="ctr" anchorCtr="0">
            <a:noAutofit/>
          </a:bodyPr>
          <a:lstStyle>
            <a:lvl1pPr marL="0" indent="0" algn="ctr">
              <a:buNone/>
              <a:defRPr/>
            </a:lvl1pPr>
          </a:lstStyle>
          <a:p>
            <a:endParaRPr lang="de-DE" dirty="0"/>
          </a:p>
        </p:txBody>
      </p:sp>
    </p:spTree>
    <p:extLst>
      <p:ext uri="{BB962C8B-B14F-4D97-AF65-F5344CB8AC3E}">
        <p14:creationId xmlns:p14="http://schemas.microsoft.com/office/powerpoint/2010/main" val="4214138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ld und Titel links SCHWARZ">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06230382"/>
              </p:ext>
            </p:extLst>
          </p:nvPr>
        </p:nvGraphicFramePr>
        <p:xfrm>
          <a:off x="1587" y="1192"/>
          <a:ext cx="1587" cy="1190"/>
        </p:xfrm>
        <a:graphic>
          <a:graphicData uri="http://schemas.openxmlformats.org/presentationml/2006/ole">
            <mc:AlternateContent xmlns:mc="http://schemas.openxmlformats.org/markup-compatibility/2006">
              <mc:Choice xmlns:v="urn:schemas-microsoft-com:vml" Requires="v">
                <p:oleObj spid="_x0000_s18476" name="think-cell Folie" r:id="rId5" imgW="360" imgH="360" progId="TCLayout.ActiveDocument.1">
                  <p:embed/>
                </p:oleObj>
              </mc:Choice>
              <mc:Fallback>
                <p:oleObj name="think-cell Folie" r:id="rId5" imgW="360" imgH="360" progId="TCLayout.ActiveDocument.1">
                  <p:embed/>
                  <p:pic>
                    <p:nvPicPr>
                      <p:cNvPr id="8" name="Objek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Bildplatzhalter 3"/>
          <p:cNvSpPr>
            <a:spLocks noGrp="1"/>
          </p:cNvSpPr>
          <p:nvPr>
            <p:ph type="pic" sz="quarter" idx="13"/>
          </p:nvPr>
        </p:nvSpPr>
        <p:spPr>
          <a:xfrm>
            <a:off x="0" y="-1"/>
            <a:ext cx="9144000" cy="5143500"/>
          </a:xfrm>
        </p:spPr>
        <p:txBody>
          <a:bodyPr bIns="2160000" anchor="ctr" anchorCtr="0">
            <a:noAutofit/>
          </a:bodyPr>
          <a:lstStyle>
            <a:lvl1pPr marL="0" indent="0" algn="ctr">
              <a:buNone/>
              <a:defRPr>
                <a:solidFill>
                  <a:schemeClr val="bg2"/>
                </a:solidFill>
              </a:defRPr>
            </a:lvl1pPr>
          </a:lstStyle>
          <a:p>
            <a:endParaRPr lang="de-DE"/>
          </a:p>
        </p:txBody>
      </p:sp>
      <p:sp>
        <p:nvSpPr>
          <p:cNvPr id="2" name="Titel 1"/>
          <p:cNvSpPr>
            <a:spLocks noGrp="1"/>
          </p:cNvSpPr>
          <p:nvPr>
            <p:ph type="title"/>
          </p:nvPr>
        </p:nvSpPr>
        <p:spPr>
          <a:xfrm>
            <a:off x="900114" y="3602357"/>
            <a:ext cx="1215177" cy="539942"/>
          </a:xfrm>
          <a:solidFill>
            <a:schemeClr val="tx1"/>
          </a:solidFill>
        </p:spPr>
        <p:txBody>
          <a:bodyPr wrap="none" lIns="108000" tIns="54000" rIns="108000" bIns="54000">
            <a:spAutoFit/>
          </a:bodyPr>
          <a:lstStyle>
            <a:lvl1pPr>
              <a:defRPr sz="2800" b="1" cap="all" baseline="0">
                <a:solidFill>
                  <a:schemeClr val="bg2"/>
                </a:solidFill>
              </a:defRPr>
            </a:lvl1pPr>
          </a:lstStyle>
          <a:p>
            <a:r>
              <a:rPr lang="de-DE" dirty="0"/>
              <a:t>Titel</a:t>
            </a:r>
          </a:p>
        </p:txBody>
      </p:sp>
      <p:sp>
        <p:nvSpPr>
          <p:cNvPr id="13" name="Untertitel 2"/>
          <p:cNvSpPr>
            <a:spLocks noGrp="1"/>
          </p:cNvSpPr>
          <p:nvPr>
            <p:ph type="subTitle" idx="1" hasCustomPrompt="1"/>
          </p:nvPr>
        </p:nvSpPr>
        <p:spPr>
          <a:xfrm>
            <a:off x="900114" y="4145042"/>
            <a:ext cx="1798863" cy="416831"/>
          </a:xfrm>
          <a:solidFill>
            <a:schemeClr val="bg1"/>
          </a:solidFill>
        </p:spPr>
        <p:txBody>
          <a:bodyPr wrap="none" lIns="108000" tIns="54000" rIns="108000" bIns="54000" anchor="ctr">
            <a:spAutoFit/>
          </a:bodyPr>
          <a:lstStyle>
            <a:lvl1pPr marL="0" indent="0" algn="l">
              <a:buNone/>
              <a:defRPr sz="20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Untertitel</a:t>
            </a:r>
          </a:p>
        </p:txBody>
      </p:sp>
    </p:spTree>
    <p:extLst>
      <p:ext uri="{BB962C8B-B14F-4D97-AF65-F5344CB8AC3E}">
        <p14:creationId xmlns:p14="http://schemas.microsoft.com/office/powerpoint/2010/main" val="308263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ld und Titel links WEIS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1916515798"/>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19500"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Bildplatzhalter 3"/>
          <p:cNvSpPr>
            <a:spLocks noGrp="1"/>
          </p:cNvSpPr>
          <p:nvPr>
            <p:ph type="pic" sz="quarter" idx="13"/>
          </p:nvPr>
        </p:nvSpPr>
        <p:spPr>
          <a:xfrm>
            <a:off x="0" y="0"/>
            <a:ext cx="9144000" cy="5143500"/>
          </a:xfrm>
        </p:spPr>
        <p:txBody>
          <a:bodyPr bIns="2160000" anchor="ctr" anchorCtr="0">
            <a:noAutofit/>
          </a:bodyPr>
          <a:lstStyle>
            <a:lvl1pPr marL="0" indent="0" algn="ctr">
              <a:buNone/>
              <a:defRPr/>
            </a:lvl1pPr>
          </a:lstStyle>
          <a:p>
            <a:endParaRPr lang="de-DE" dirty="0"/>
          </a:p>
        </p:txBody>
      </p:sp>
      <p:sp>
        <p:nvSpPr>
          <p:cNvPr id="5" name="Titel 1"/>
          <p:cNvSpPr>
            <a:spLocks noGrp="1"/>
          </p:cNvSpPr>
          <p:nvPr>
            <p:ph type="title"/>
          </p:nvPr>
        </p:nvSpPr>
        <p:spPr>
          <a:xfrm>
            <a:off x="900114" y="3602357"/>
            <a:ext cx="1215177" cy="539750"/>
          </a:xfrm>
          <a:solidFill>
            <a:schemeClr val="tx1"/>
          </a:solidFill>
        </p:spPr>
        <p:txBody>
          <a:bodyPr wrap="none" lIns="108000" tIns="54000" rIns="108000" bIns="54000">
            <a:spAutoFit/>
          </a:bodyPr>
          <a:lstStyle>
            <a:lvl1pPr>
              <a:defRPr sz="2800" b="1" cap="all" baseline="0">
                <a:solidFill>
                  <a:schemeClr val="bg2"/>
                </a:solidFill>
              </a:defRPr>
            </a:lvl1pPr>
          </a:lstStyle>
          <a:p>
            <a:r>
              <a:rPr lang="de-DE" dirty="0"/>
              <a:t>Titel</a:t>
            </a:r>
          </a:p>
        </p:txBody>
      </p:sp>
      <p:sp>
        <p:nvSpPr>
          <p:cNvPr id="6" name="Untertitel 2"/>
          <p:cNvSpPr>
            <a:spLocks noGrp="1"/>
          </p:cNvSpPr>
          <p:nvPr>
            <p:ph type="subTitle" idx="1" hasCustomPrompt="1"/>
          </p:nvPr>
        </p:nvSpPr>
        <p:spPr>
          <a:xfrm>
            <a:off x="900114" y="4145042"/>
            <a:ext cx="1798863" cy="416831"/>
          </a:xfrm>
          <a:solidFill>
            <a:schemeClr val="bg1"/>
          </a:solidFill>
        </p:spPr>
        <p:txBody>
          <a:bodyPr wrap="none" lIns="108000" tIns="54000" rIns="108000" bIns="54000" anchor="ctr">
            <a:spAutoFit/>
          </a:bodyPr>
          <a:lstStyle>
            <a:lvl1pPr marL="0" indent="0" algn="l">
              <a:buNone/>
              <a:defRPr sz="20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Untertitel</a:t>
            </a:r>
          </a:p>
        </p:txBody>
      </p:sp>
    </p:spTree>
    <p:extLst>
      <p:ext uri="{BB962C8B-B14F-4D97-AF65-F5344CB8AC3E}">
        <p14:creationId xmlns:p14="http://schemas.microsoft.com/office/powerpoint/2010/main" val="23121030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ild und Titel rechts SCHWARZ">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80885992"/>
              </p:ext>
            </p:extLst>
          </p:nvPr>
        </p:nvGraphicFramePr>
        <p:xfrm>
          <a:off x="1587" y="1192"/>
          <a:ext cx="1587" cy="1190"/>
        </p:xfrm>
        <a:graphic>
          <a:graphicData uri="http://schemas.openxmlformats.org/presentationml/2006/ole">
            <mc:AlternateContent xmlns:mc="http://schemas.openxmlformats.org/markup-compatibility/2006">
              <mc:Choice xmlns:v="urn:schemas-microsoft-com:vml" Requires="v">
                <p:oleObj spid="_x0000_s20524" name="think-cell Folie" r:id="rId5" imgW="360" imgH="360" progId="TCLayout.ActiveDocument.1">
                  <p:embed/>
                </p:oleObj>
              </mc:Choice>
              <mc:Fallback>
                <p:oleObj name="think-cell Folie" r:id="rId5" imgW="360" imgH="360" progId="TCLayout.ActiveDocument.1">
                  <p:embed/>
                  <p:pic>
                    <p:nvPicPr>
                      <p:cNvPr id="8" name="Objek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Bildplatzhalter 3"/>
          <p:cNvSpPr>
            <a:spLocks noGrp="1"/>
          </p:cNvSpPr>
          <p:nvPr>
            <p:ph type="pic" sz="quarter" idx="13"/>
          </p:nvPr>
        </p:nvSpPr>
        <p:spPr>
          <a:xfrm>
            <a:off x="0" y="-1"/>
            <a:ext cx="9144000" cy="5143500"/>
          </a:xfrm>
        </p:spPr>
        <p:txBody>
          <a:bodyPr bIns="2160000" anchor="ctr" anchorCtr="0">
            <a:noAutofit/>
          </a:bodyPr>
          <a:lstStyle>
            <a:lvl1pPr marL="0" indent="0" algn="ctr">
              <a:buNone/>
              <a:defRPr>
                <a:solidFill>
                  <a:schemeClr val="bg2"/>
                </a:solidFill>
              </a:defRPr>
            </a:lvl1pPr>
          </a:lstStyle>
          <a:p>
            <a:endParaRPr lang="de-DE"/>
          </a:p>
        </p:txBody>
      </p:sp>
      <p:sp>
        <p:nvSpPr>
          <p:cNvPr id="2" name="Titel 1"/>
          <p:cNvSpPr>
            <a:spLocks noGrp="1"/>
          </p:cNvSpPr>
          <p:nvPr>
            <p:ph type="title"/>
          </p:nvPr>
        </p:nvSpPr>
        <p:spPr>
          <a:xfrm>
            <a:off x="4427538" y="3602357"/>
            <a:ext cx="4105275" cy="539750"/>
          </a:xfrm>
          <a:solidFill>
            <a:schemeClr val="bg1"/>
          </a:solidFill>
        </p:spPr>
        <p:txBody>
          <a:bodyPr lIns="108000">
            <a:noAutofit/>
          </a:bodyPr>
          <a:lstStyle>
            <a:lvl1pPr>
              <a:defRPr sz="2800" b="1" cap="all" baseline="0">
                <a:solidFill>
                  <a:schemeClr val="tx1"/>
                </a:solidFill>
              </a:defRPr>
            </a:lvl1pPr>
          </a:lstStyle>
          <a:p>
            <a:r>
              <a:rPr lang="de-DE" dirty="0"/>
              <a:t>Titel</a:t>
            </a:r>
          </a:p>
        </p:txBody>
      </p:sp>
      <p:sp>
        <p:nvSpPr>
          <p:cNvPr id="13" name="Untertitel 2"/>
          <p:cNvSpPr>
            <a:spLocks noGrp="1"/>
          </p:cNvSpPr>
          <p:nvPr>
            <p:ph type="subTitle" idx="1" hasCustomPrompt="1"/>
          </p:nvPr>
        </p:nvSpPr>
        <p:spPr>
          <a:xfrm>
            <a:off x="6517031" y="4145042"/>
            <a:ext cx="2015782" cy="417514"/>
          </a:xfrm>
          <a:solidFill>
            <a:schemeClr val="tx1"/>
          </a:solidFill>
        </p:spPr>
        <p:txBody>
          <a:bodyPr lIns="108000" tIns="0" bIns="0" anchor="ctr">
            <a:noAutofit/>
          </a:bodyPr>
          <a:lstStyle>
            <a:lvl1pPr marL="0" indent="0" algn="l">
              <a:buNone/>
              <a:defRPr sz="2000" cap="all"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Untertitel</a:t>
            </a:r>
          </a:p>
        </p:txBody>
      </p:sp>
    </p:spTree>
    <p:extLst>
      <p:ext uri="{BB962C8B-B14F-4D97-AF65-F5344CB8AC3E}">
        <p14:creationId xmlns:p14="http://schemas.microsoft.com/office/powerpoint/2010/main" val="1274494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hell">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455027603"/>
              </p:ext>
            </p:extLst>
          </p:nvPr>
        </p:nvGraphicFramePr>
        <p:xfrm>
          <a:off x="1587" y="1192"/>
          <a:ext cx="1587" cy="1190"/>
        </p:xfrm>
        <a:graphic>
          <a:graphicData uri="http://schemas.openxmlformats.org/presentationml/2006/ole">
            <mc:AlternateContent xmlns:mc="http://schemas.openxmlformats.org/markup-compatibility/2006">
              <mc:Choice xmlns:v="urn:schemas-microsoft-com:vml" Requires="v">
                <p:oleObj spid="_x0000_s3116"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hteck 3"/>
          <p:cNvSpPr/>
          <p:nvPr userDrawn="1"/>
        </p:nvSpPr>
        <p:spPr>
          <a:xfrm rot="1643583">
            <a:off x="1085481" y="1827175"/>
            <a:ext cx="8640000" cy="72000"/>
          </a:xfrm>
          <a:custGeom>
            <a:avLst/>
            <a:gdLst/>
            <a:ahLst/>
            <a:cxnLst/>
            <a:rect l="l" t="t" r="r" b="b"/>
            <a:pathLst>
              <a:path w="9901393" h="97200">
                <a:moveTo>
                  <a:pt x="0" y="0"/>
                </a:moveTo>
                <a:lnTo>
                  <a:pt x="9862122" y="0"/>
                </a:lnTo>
                <a:lnTo>
                  <a:pt x="9901393" y="97200"/>
                </a:lnTo>
                <a:lnTo>
                  <a:pt x="39272" y="9720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p>
        </p:txBody>
      </p:sp>
      <p:sp>
        <p:nvSpPr>
          <p:cNvPr id="2" name="Titel 1"/>
          <p:cNvSpPr>
            <a:spLocks noGrp="1"/>
          </p:cNvSpPr>
          <p:nvPr>
            <p:ph type="ctrTitle"/>
          </p:nvPr>
        </p:nvSpPr>
        <p:spPr>
          <a:xfrm>
            <a:off x="539751" y="3561414"/>
            <a:ext cx="1428377" cy="632275"/>
          </a:xfrm>
          <a:solidFill>
            <a:schemeClr val="bg1"/>
          </a:solidFill>
        </p:spPr>
        <p:txBody>
          <a:bodyPr vert="horz" wrap="none" lIns="108000" tIns="54000" rIns="108000" bIns="54000" rtlCol="0" anchor="b" anchorCtr="0">
            <a:spAutoFit/>
          </a:bodyPr>
          <a:lstStyle>
            <a:lvl1pPr algn="l" defTabSz="914400" rtl="0" eaLnBrk="1" latinLnBrk="0" hangingPunct="1">
              <a:spcBef>
                <a:spcPct val="0"/>
              </a:spcBef>
              <a:buNone/>
              <a:defRPr lang="de-DE" sz="3400" b="1" kern="1200" cap="all" baseline="0" dirty="0">
                <a:solidFill>
                  <a:schemeClr val="tx1"/>
                </a:solidFill>
                <a:latin typeface="+mj-lt"/>
                <a:ea typeface="+mj-ea"/>
                <a:cs typeface="+mj-cs"/>
              </a:defRPr>
            </a:lvl1pPr>
          </a:lstStyle>
          <a:p>
            <a:r>
              <a:rPr lang="de-DE" dirty="0"/>
              <a:t>Titel</a:t>
            </a:r>
          </a:p>
        </p:txBody>
      </p:sp>
      <p:sp>
        <p:nvSpPr>
          <p:cNvPr id="3" name="Untertitel 2"/>
          <p:cNvSpPr>
            <a:spLocks noGrp="1"/>
          </p:cNvSpPr>
          <p:nvPr>
            <p:ph type="subTitle" idx="1" hasCustomPrompt="1"/>
          </p:nvPr>
        </p:nvSpPr>
        <p:spPr>
          <a:xfrm>
            <a:off x="539751" y="4193920"/>
            <a:ext cx="1244031" cy="416831"/>
          </a:xfrm>
          <a:solidFill>
            <a:schemeClr val="tx1"/>
          </a:solidFill>
        </p:spPr>
        <p:txBody>
          <a:bodyPr vert="horz" wrap="none" lIns="108000" tIns="54000" rIns="108000" bIns="54000" rtlCol="0" anchor="t" anchorCtr="0">
            <a:spAutoFit/>
          </a:bodyPr>
          <a:lstStyle>
            <a:lvl1pPr marL="0" indent="0" algn="l" defTabSz="914400" rtl="0" eaLnBrk="1" latinLnBrk="0" hangingPunct="1">
              <a:spcBef>
                <a:spcPct val="20000"/>
              </a:spcBef>
              <a:buFont typeface="Arial" panose="020B0604020202020204" pitchFamily="34" charset="0"/>
              <a:buNone/>
              <a:defRPr lang="de-DE" sz="2000" kern="1200" dirty="0">
                <a:solidFill>
                  <a:schemeClr val="bg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Untertitel</a:t>
            </a:r>
          </a:p>
        </p:txBody>
      </p:sp>
      <p:grpSp>
        <p:nvGrpSpPr>
          <p:cNvPr id="44" name="Gruppieren 43"/>
          <p:cNvGrpSpPr/>
          <p:nvPr userDrawn="1"/>
        </p:nvGrpSpPr>
        <p:grpSpPr>
          <a:xfrm>
            <a:off x="601382" y="3194706"/>
            <a:ext cx="2242426" cy="232887"/>
            <a:chOff x="1190625" y="-1174750"/>
            <a:chExt cx="4035426" cy="419100"/>
          </a:xfrm>
          <a:solidFill>
            <a:schemeClr val="tx1"/>
          </a:solidFill>
        </p:grpSpPr>
        <p:sp>
          <p:nvSpPr>
            <p:cNvPr id="45" name="Freeform 6"/>
            <p:cNvSpPr>
              <a:spLocks/>
            </p:cNvSpPr>
            <p:nvPr userDrawn="1"/>
          </p:nvSpPr>
          <p:spPr bwMode="auto">
            <a:xfrm>
              <a:off x="1190625" y="-1174750"/>
              <a:ext cx="296863" cy="419100"/>
            </a:xfrm>
            <a:custGeom>
              <a:avLst/>
              <a:gdLst>
                <a:gd name="T0" fmla="*/ 4 w 79"/>
                <a:gd name="T1" fmla="*/ 81 h 109"/>
                <a:gd name="T2" fmla="*/ 33 w 79"/>
                <a:gd name="T3" fmla="*/ 88 h 109"/>
                <a:gd name="T4" fmla="*/ 50 w 79"/>
                <a:gd name="T5" fmla="*/ 78 h 109"/>
                <a:gd name="T6" fmla="*/ 0 w 79"/>
                <a:gd name="T7" fmla="*/ 33 h 109"/>
                <a:gd name="T8" fmla="*/ 46 w 79"/>
                <a:gd name="T9" fmla="*/ 0 h 109"/>
                <a:gd name="T10" fmla="*/ 73 w 79"/>
                <a:gd name="T11" fmla="*/ 4 h 109"/>
                <a:gd name="T12" fmla="*/ 71 w 79"/>
                <a:gd name="T13" fmla="*/ 26 h 109"/>
                <a:gd name="T14" fmla="*/ 48 w 79"/>
                <a:gd name="T15" fmla="*/ 21 h 109"/>
                <a:gd name="T16" fmla="*/ 29 w 79"/>
                <a:gd name="T17" fmla="*/ 31 h 109"/>
                <a:gd name="T18" fmla="*/ 79 w 79"/>
                <a:gd name="T19" fmla="*/ 74 h 109"/>
                <a:gd name="T20" fmla="*/ 33 w 79"/>
                <a:gd name="T21" fmla="*/ 109 h 109"/>
                <a:gd name="T22" fmla="*/ 2 w 79"/>
                <a:gd name="T23" fmla="*/ 104 h 109"/>
                <a:gd name="T24" fmla="*/ 4 w 79"/>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9">
                  <a:moveTo>
                    <a:pt x="4" y="81"/>
                  </a:moveTo>
                  <a:cubicBezTo>
                    <a:pt x="11" y="85"/>
                    <a:pt x="21" y="88"/>
                    <a:pt x="33" y="88"/>
                  </a:cubicBezTo>
                  <a:cubicBezTo>
                    <a:pt x="42" y="88"/>
                    <a:pt x="50" y="86"/>
                    <a:pt x="50" y="78"/>
                  </a:cubicBezTo>
                  <a:cubicBezTo>
                    <a:pt x="50" y="58"/>
                    <a:pt x="0" y="71"/>
                    <a:pt x="0" y="33"/>
                  </a:cubicBezTo>
                  <a:cubicBezTo>
                    <a:pt x="0" y="7"/>
                    <a:pt x="25" y="0"/>
                    <a:pt x="46" y="0"/>
                  </a:cubicBezTo>
                  <a:cubicBezTo>
                    <a:pt x="56" y="0"/>
                    <a:pt x="66" y="2"/>
                    <a:pt x="73" y="4"/>
                  </a:cubicBezTo>
                  <a:cubicBezTo>
                    <a:pt x="71" y="26"/>
                    <a:pt x="71" y="26"/>
                    <a:pt x="71" y="26"/>
                  </a:cubicBezTo>
                  <a:cubicBezTo>
                    <a:pt x="64" y="23"/>
                    <a:pt x="56" y="21"/>
                    <a:pt x="48" y="21"/>
                  </a:cubicBezTo>
                  <a:cubicBezTo>
                    <a:pt x="41" y="21"/>
                    <a:pt x="29" y="22"/>
                    <a:pt x="29" y="31"/>
                  </a:cubicBezTo>
                  <a:cubicBezTo>
                    <a:pt x="29" y="48"/>
                    <a:pt x="79" y="36"/>
                    <a:pt x="79" y="74"/>
                  </a:cubicBezTo>
                  <a:cubicBezTo>
                    <a:pt x="79" y="102"/>
                    <a:pt x="56" y="109"/>
                    <a:pt x="33" y="109"/>
                  </a:cubicBezTo>
                  <a:cubicBezTo>
                    <a:pt x="23" y="109"/>
                    <a:pt x="11" y="107"/>
                    <a:pt x="2" y="104"/>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46" name="Freeform 7"/>
            <p:cNvSpPr>
              <a:spLocks/>
            </p:cNvSpPr>
            <p:nvPr userDrawn="1"/>
          </p:nvSpPr>
          <p:spPr bwMode="auto">
            <a:xfrm>
              <a:off x="1511300" y="-1168400"/>
              <a:ext cx="428625" cy="404813"/>
            </a:xfrm>
            <a:custGeom>
              <a:avLst/>
              <a:gdLst/>
              <a:ahLst/>
              <a:cxnLst/>
              <a:rect l="l" t="t" r="r" b="b"/>
              <a:pathLst>
                <a:path w="428625" h="404813">
                  <a:moveTo>
                    <a:pt x="209551" y="85725"/>
                  </a:moveTo>
                  <a:lnTo>
                    <a:pt x="160338" y="242888"/>
                  </a:lnTo>
                  <a:lnTo>
                    <a:pt x="258763" y="242888"/>
                  </a:lnTo>
                  <a:lnTo>
                    <a:pt x="214313" y="85725"/>
                  </a:lnTo>
                  <a:close/>
                  <a:moveTo>
                    <a:pt x="149225" y="0"/>
                  </a:moveTo>
                  <a:lnTo>
                    <a:pt x="277813" y="0"/>
                  </a:lnTo>
                  <a:lnTo>
                    <a:pt x="428625" y="404813"/>
                  </a:lnTo>
                  <a:lnTo>
                    <a:pt x="315913" y="404813"/>
                  </a:lnTo>
                  <a:lnTo>
                    <a:pt x="285750" y="319088"/>
                  </a:lnTo>
                  <a:lnTo>
                    <a:pt x="134938" y="319088"/>
                  </a:lnTo>
                  <a:lnTo>
                    <a:pt x="104775" y="404813"/>
                  </a:lnTo>
                  <a:lnTo>
                    <a:pt x="0" y="404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47" name="Rectangle 9"/>
            <p:cNvSpPr>
              <a:spLocks noChangeArrowheads="1"/>
            </p:cNvSpPr>
            <p:nvPr userDrawn="1"/>
          </p:nvSpPr>
          <p:spPr bwMode="auto">
            <a:xfrm>
              <a:off x="1984375" y="-1168400"/>
              <a:ext cx="104775" cy="404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48" name="Freeform 10"/>
            <p:cNvSpPr>
              <a:spLocks/>
            </p:cNvSpPr>
            <p:nvPr userDrawn="1"/>
          </p:nvSpPr>
          <p:spPr bwMode="auto">
            <a:xfrm>
              <a:off x="2171700" y="-1168400"/>
              <a:ext cx="361950" cy="404813"/>
            </a:xfrm>
            <a:custGeom>
              <a:avLst/>
              <a:gdLst>
                <a:gd name="T0" fmla="*/ 0 w 228"/>
                <a:gd name="T1" fmla="*/ 0 h 255"/>
                <a:gd name="T2" fmla="*/ 83 w 228"/>
                <a:gd name="T3" fmla="*/ 0 h 255"/>
                <a:gd name="T4" fmla="*/ 169 w 228"/>
                <a:gd name="T5" fmla="*/ 172 h 255"/>
                <a:gd name="T6" fmla="*/ 169 w 228"/>
                <a:gd name="T7" fmla="*/ 172 h 255"/>
                <a:gd name="T8" fmla="*/ 169 w 228"/>
                <a:gd name="T9" fmla="*/ 0 h 255"/>
                <a:gd name="T10" fmla="*/ 228 w 228"/>
                <a:gd name="T11" fmla="*/ 0 h 255"/>
                <a:gd name="T12" fmla="*/ 228 w 228"/>
                <a:gd name="T13" fmla="*/ 255 h 255"/>
                <a:gd name="T14" fmla="*/ 147 w 228"/>
                <a:gd name="T15" fmla="*/ 255 h 255"/>
                <a:gd name="T16" fmla="*/ 60 w 228"/>
                <a:gd name="T17" fmla="*/ 80 h 255"/>
                <a:gd name="T18" fmla="*/ 57 w 228"/>
                <a:gd name="T19" fmla="*/ 80 h 255"/>
                <a:gd name="T20" fmla="*/ 60 w 228"/>
                <a:gd name="T21" fmla="*/ 255 h 255"/>
                <a:gd name="T22" fmla="*/ 0 w 228"/>
                <a:gd name="T23" fmla="*/ 255 h 255"/>
                <a:gd name="T24" fmla="*/ 0 w 22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5">
                  <a:moveTo>
                    <a:pt x="0" y="0"/>
                  </a:moveTo>
                  <a:lnTo>
                    <a:pt x="83" y="0"/>
                  </a:lnTo>
                  <a:lnTo>
                    <a:pt x="169" y="172"/>
                  </a:lnTo>
                  <a:lnTo>
                    <a:pt x="169" y="172"/>
                  </a:lnTo>
                  <a:lnTo>
                    <a:pt x="169" y="0"/>
                  </a:lnTo>
                  <a:lnTo>
                    <a:pt x="228" y="0"/>
                  </a:lnTo>
                  <a:lnTo>
                    <a:pt x="228" y="255"/>
                  </a:lnTo>
                  <a:lnTo>
                    <a:pt x="147" y="255"/>
                  </a:lnTo>
                  <a:lnTo>
                    <a:pt x="60" y="80"/>
                  </a:lnTo>
                  <a:lnTo>
                    <a:pt x="57" y="80"/>
                  </a:lnTo>
                  <a:lnTo>
                    <a:pt x="6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49" name="Freeform 11"/>
            <p:cNvSpPr>
              <a:spLocks/>
            </p:cNvSpPr>
            <p:nvPr userDrawn="1"/>
          </p:nvSpPr>
          <p:spPr bwMode="auto">
            <a:xfrm>
              <a:off x="2578100" y="-1168400"/>
              <a:ext cx="301625" cy="404813"/>
            </a:xfrm>
            <a:custGeom>
              <a:avLst/>
              <a:gdLst>
                <a:gd name="T0" fmla="*/ 62 w 190"/>
                <a:gd name="T1" fmla="*/ 51 h 255"/>
                <a:gd name="T2" fmla="*/ 0 w 190"/>
                <a:gd name="T3" fmla="*/ 51 h 255"/>
                <a:gd name="T4" fmla="*/ 0 w 190"/>
                <a:gd name="T5" fmla="*/ 0 h 255"/>
                <a:gd name="T6" fmla="*/ 190 w 190"/>
                <a:gd name="T7" fmla="*/ 0 h 255"/>
                <a:gd name="T8" fmla="*/ 190 w 190"/>
                <a:gd name="T9" fmla="*/ 51 h 255"/>
                <a:gd name="T10" fmla="*/ 128 w 190"/>
                <a:gd name="T11" fmla="*/ 51 h 255"/>
                <a:gd name="T12" fmla="*/ 128 w 190"/>
                <a:gd name="T13" fmla="*/ 255 h 255"/>
                <a:gd name="T14" fmla="*/ 62 w 190"/>
                <a:gd name="T15" fmla="*/ 255 h 255"/>
                <a:gd name="T16" fmla="*/ 62 w 190"/>
                <a:gd name="T17" fmla="*/ 5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55">
                  <a:moveTo>
                    <a:pt x="62" y="51"/>
                  </a:moveTo>
                  <a:lnTo>
                    <a:pt x="0" y="51"/>
                  </a:lnTo>
                  <a:lnTo>
                    <a:pt x="0" y="0"/>
                  </a:lnTo>
                  <a:lnTo>
                    <a:pt x="190" y="0"/>
                  </a:lnTo>
                  <a:lnTo>
                    <a:pt x="190" y="51"/>
                  </a:lnTo>
                  <a:lnTo>
                    <a:pt x="128" y="51"/>
                  </a:lnTo>
                  <a:lnTo>
                    <a:pt x="128" y="255"/>
                  </a:lnTo>
                  <a:lnTo>
                    <a:pt x="62" y="255"/>
                  </a:lnTo>
                  <a:lnTo>
                    <a:pt x="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50" name="Freeform 12"/>
            <p:cNvSpPr>
              <a:spLocks/>
            </p:cNvSpPr>
            <p:nvPr userDrawn="1"/>
          </p:nvSpPr>
          <p:spPr bwMode="auto">
            <a:xfrm>
              <a:off x="3094038" y="-1168400"/>
              <a:ext cx="285750" cy="404813"/>
            </a:xfrm>
            <a:custGeom>
              <a:avLst/>
              <a:gdLst>
                <a:gd name="T0" fmla="*/ 0 w 180"/>
                <a:gd name="T1" fmla="*/ 0 h 255"/>
                <a:gd name="T2" fmla="*/ 175 w 180"/>
                <a:gd name="T3" fmla="*/ 0 h 255"/>
                <a:gd name="T4" fmla="*/ 175 w 180"/>
                <a:gd name="T5" fmla="*/ 49 h 255"/>
                <a:gd name="T6" fmla="*/ 66 w 180"/>
                <a:gd name="T7" fmla="*/ 49 h 255"/>
                <a:gd name="T8" fmla="*/ 66 w 180"/>
                <a:gd name="T9" fmla="*/ 102 h 255"/>
                <a:gd name="T10" fmla="*/ 170 w 180"/>
                <a:gd name="T11" fmla="*/ 102 h 255"/>
                <a:gd name="T12" fmla="*/ 170 w 180"/>
                <a:gd name="T13" fmla="*/ 151 h 255"/>
                <a:gd name="T14" fmla="*/ 66 w 180"/>
                <a:gd name="T15" fmla="*/ 151 h 255"/>
                <a:gd name="T16" fmla="*/ 66 w 180"/>
                <a:gd name="T17" fmla="*/ 206 h 255"/>
                <a:gd name="T18" fmla="*/ 180 w 180"/>
                <a:gd name="T19" fmla="*/ 206 h 255"/>
                <a:gd name="T20" fmla="*/ 180 w 180"/>
                <a:gd name="T21" fmla="*/ 255 h 255"/>
                <a:gd name="T22" fmla="*/ 0 w 180"/>
                <a:gd name="T23" fmla="*/ 255 h 255"/>
                <a:gd name="T24" fmla="*/ 0 w 180"/>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255">
                  <a:moveTo>
                    <a:pt x="0" y="0"/>
                  </a:moveTo>
                  <a:lnTo>
                    <a:pt x="175" y="0"/>
                  </a:lnTo>
                  <a:lnTo>
                    <a:pt x="175" y="49"/>
                  </a:lnTo>
                  <a:lnTo>
                    <a:pt x="66" y="49"/>
                  </a:lnTo>
                  <a:lnTo>
                    <a:pt x="66" y="102"/>
                  </a:lnTo>
                  <a:lnTo>
                    <a:pt x="170" y="102"/>
                  </a:lnTo>
                  <a:lnTo>
                    <a:pt x="170" y="151"/>
                  </a:lnTo>
                  <a:lnTo>
                    <a:pt x="66" y="151"/>
                  </a:lnTo>
                  <a:lnTo>
                    <a:pt x="66" y="206"/>
                  </a:lnTo>
                  <a:lnTo>
                    <a:pt x="180" y="206"/>
                  </a:lnTo>
                  <a:lnTo>
                    <a:pt x="18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51" name="Freeform 13"/>
            <p:cNvSpPr>
              <a:spLocks/>
            </p:cNvSpPr>
            <p:nvPr userDrawn="1"/>
          </p:nvSpPr>
          <p:spPr bwMode="auto">
            <a:xfrm>
              <a:off x="3448050" y="-1168400"/>
              <a:ext cx="266700" cy="404813"/>
            </a:xfrm>
            <a:custGeom>
              <a:avLst/>
              <a:gdLst>
                <a:gd name="T0" fmla="*/ 0 w 168"/>
                <a:gd name="T1" fmla="*/ 0 h 255"/>
                <a:gd name="T2" fmla="*/ 66 w 168"/>
                <a:gd name="T3" fmla="*/ 0 h 255"/>
                <a:gd name="T4" fmla="*/ 66 w 168"/>
                <a:gd name="T5" fmla="*/ 204 h 255"/>
                <a:gd name="T6" fmla="*/ 168 w 168"/>
                <a:gd name="T7" fmla="*/ 204 h 255"/>
                <a:gd name="T8" fmla="*/ 168 w 168"/>
                <a:gd name="T9" fmla="*/ 255 h 255"/>
                <a:gd name="T10" fmla="*/ 0 w 168"/>
                <a:gd name="T11" fmla="*/ 255 h 255"/>
                <a:gd name="T12" fmla="*/ 0 w 168"/>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168" h="255">
                  <a:moveTo>
                    <a:pt x="0" y="0"/>
                  </a:moveTo>
                  <a:lnTo>
                    <a:pt x="66" y="0"/>
                  </a:lnTo>
                  <a:lnTo>
                    <a:pt x="66" y="204"/>
                  </a:lnTo>
                  <a:lnTo>
                    <a:pt x="168" y="204"/>
                  </a:lnTo>
                  <a:lnTo>
                    <a:pt x="168"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52" name="Freeform 14"/>
            <p:cNvSpPr>
              <a:spLocks/>
            </p:cNvSpPr>
            <p:nvPr userDrawn="1"/>
          </p:nvSpPr>
          <p:spPr bwMode="auto">
            <a:xfrm>
              <a:off x="3756025" y="-1168400"/>
              <a:ext cx="500063" cy="404813"/>
            </a:xfrm>
            <a:custGeom>
              <a:avLst/>
              <a:gdLst>
                <a:gd name="T0" fmla="*/ 0 w 315"/>
                <a:gd name="T1" fmla="*/ 0 h 255"/>
                <a:gd name="T2" fmla="*/ 106 w 315"/>
                <a:gd name="T3" fmla="*/ 0 h 255"/>
                <a:gd name="T4" fmla="*/ 158 w 315"/>
                <a:gd name="T5" fmla="*/ 170 h 255"/>
                <a:gd name="T6" fmla="*/ 158 w 315"/>
                <a:gd name="T7" fmla="*/ 170 h 255"/>
                <a:gd name="T8" fmla="*/ 213 w 315"/>
                <a:gd name="T9" fmla="*/ 0 h 255"/>
                <a:gd name="T10" fmla="*/ 315 w 315"/>
                <a:gd name="T11" fmla="*/ 0 h 255"/>
                <a:gd name="T12" fmla="*/ 315 w 315"/>
                <a:gd name="T13" fmla="*/ 255 h 255"/>
                <a:gd name="T14" fmla="*/ 248 w 315"/>
                <a:gd name="T15" fmla="*/ 255 h 255"/>
                <a:gd name="T16" fmla="*/ 251 w 315"/>
                <a:gd name="T17" fmla="*/ 61 h 255"/>
                <a:gd name="T18" fmla="*/ 251 w 315"/>
                <a:gd name="T19" fmla="*/ 61 h 255"/>
                <a:gd name="T20" fmla="*/ 187 w 315"/>
                <a:gd name="T21" fmla="*/ 255 h 255"/>
                <a:gd name="T22" fmla="*/ 125 w 315"/>
                <a:gd name="T23" fmla="*/ 255 h 255"/>
                <a:gd name="T24" fmla="*/ 66 w 315"/>
                <a:gd name="T25" fmla="*/ 61 h 255"/>
                <a:gd name="T26" fmla="*/ 64 w 315"/>
                <a:gd name="T27" fmla="*/ 61 h 255"/>
                <a:gd name="T28" fmla="*/ 66 w 315"/>
                <a:gd name="T29" fmla="*/ 255 h 255"/>
                <a:gd name="T30" fmla="*/ 0 w 315"/>
                <a:gd name="T31" fmla="*/ 255 h 255"/>
                <a:gd name="T32" fmla="*/ 0 w 315"/>
                <a:gd name="T3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255">
                  <a:moveTo>
                    <a:pt x="0" y="0"/>
                  </a:moveTo>
                  <a:lnTo>
                    <a:pt x="106" y="0"/>
                  </a:lnTo>
                  <a:lnTo>
                    <a:pt x="158" y="170"/>
                  </a:lnTo>
                  <a:lnTo>
                    <a:pt x="158" y="170"/>
                  </a:lnTo>
                  <a:lnTo>
                    <a:pt x="213" y="0"/>
                  </a:lnTo>
                  <a:lnTo>
                    <a:pt x="315" y="0"/>
                  </a:lnTo>
                  <a:lnTo>
                    <a:pt x="315" y="255"/>
                  </a:lnTo>
                  <a:lnTo>
                    <a:pt x="248" y="255"/>
                  </a:lnTo>
                  <a:lnTo>
                    <a:pt x="251" y="61"/>
                  </a:lnTo>
                  <a:lnTo>
                    <a:pt x="251" y="61"/>
                  </a:lnTo>
                  <a:lnTo>
                    <a:pt x="187" y="255"/>
                  </a:lnTo>
                  <a:lnTo>
                    <a:pt x="125" y="255"/>
                  </a:lnTo>
                  <a:lnTo>
                    <a:pt x="66" y="61"/>
                  </a:lnTo>
                  <a:lnTo>
                    <a:pt x="64" y="61"/>
                  </a:lnTo>
                  <a:lnTo>
                    <a:pt x="66"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53" name="Oval 15"/>
            <p:cNvSpPr>
              <a:spLocks noChangeArrowheads="1"/>
            </p:cNvSpPr>
            <p:nvPr userDrawn="1"/>
          </p:nvSpPr>
          <p:spPr bwMode="auto">
            <a:xfrm>
              <a:off x="4316413" y="-1174750"/>
              <a:ext cx="393700" cy="419100"/>
            </a:xfrm>
            <a:custGeom>
              <a:avLst/>
              <a:gdLst/>
              <a:ahLst/>
              <a:cxnLst/>
              <a:rect l="l" t="t" r="r" b="b"/>
              <a:pathLst>
                <a:path w="393700" h="419100">
                  <a:moveTo>
                    <a:pt x="194959" y="79375"/>
                  </a:moveTo>
                  <a:cubicBezTo>
                    <a:pt x="130648" y="79375"/>
                    <a:pt x="107950" y="137307"/>
                    <a:pt x="107950" y="210688"/>
                  </a:cubicBezTo>
                  <a:cubicBezTo>
                    <a:pt x="107950" y="276344"/>
                    <a:pt x="130648" y="338138"/>
                    <a:pt x="194959" y="338138"/>
                  </a:cubicBezTo>
                  <a:cubicBezTo>
                    <a:pt x="259269" y="338138"/>
                    <a:pt x="285750" y="276344"/>
                    <a:pt x="285750" y="210688"/>
                  </a:cubicBezTo>
                  <a:cubicBezTo>
                    <a:pt x="285750" y="137307"/>
                    <a:pt x="259269" y="79375"/>
                    <a:pt x="194959" y="79375"/>
                  </a:cubicBezTo>
                  <a:close/>
                  <a:moveTo>
                    <a:pt x="196850" y="0"/>
                  </a:moveTo>
                  <a:cubicBezTo>
                    <a:pt x="305567" y="0"/>
                    <a:pt x="393700" y="93819"/>
                    <a:pt x="393700" y="209550"/>
                  </a:cubicBezTo>
                  <a:cubicBezTo>
                    <a:pt x="393700" y="325281"/>
                    <a:pt x="305567" y="419100"/>
                    <a:pt x="196850" y="419100"/>
                  </a:cubicBezTo>
                  <a:cubicBezTo>
                    <a:pt x="88133" y="419100"/>
                    <a:pt x="0" y="325281"/>
                    <a:pt x="0" y="209550"/>
                  </a:cubicBezTo>
                  <a:cubicBezTo>
                    <a:pt x="0" y="93819"/>
                    <a:pt x="88133" y="0"/>
                    <a:pt x="1968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54" name="Rectangle 17"/>
            <p:cNvSpPr>
              <a:spLocks noChangeArrowheads="1"/>
            </p:cNvSpPr>
            <p:nvPr userDrawn="1"/>
          </p:nvSpPr>
          <p:spPr bwMode="auto">
            <a:xfrm>
              <a:off x="4778375" y="-1168400"/>
              <a:ext cx="74613"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55" name="Freeform 18"/>
            <p:cNvSpPr>
              <a:spLocks/>
            </p:cNvSpPr>
            <p:nvPr userDrawn="1"/>
          </p:nvSpPr>
          <p:spPr bwMode="auto">
            <a:xfrm>
              <a:off x="4932363" y="-1174750"/>
              <a:ext cx="293688" cy="419100"/>
            </a:xfrm>
            <a:custGeom>
              <a:avLst/>
              <a:gdLst>
                <a:gd name="T0" fmla="*/ 3 w 78"/>
                <a:gd name="T1" fmla="*/ 81 h 109"/>
                <a:gd name="T2" fmla="*/ 32 w 78"/>
                <a:gd name="T3" fmla="*/ 88 h 109"/>
                <a:gd name="T4" fmla="*/ 49 w 78"/>
                <a:gd name="T5" fmla="*/ 78 h 109"/>
                <a:gd name="T6" fmla="*/ 0 w 78"/>
                <a:gd name="T7" fmla="*/ 33 h 109"/>
                <a:gd name="T8" fmla="*/ 45 w 78"/>
                <a:gd name="T9" fmla="*/ 0 h 109"/>
                <a:gd name="T10" fmla="*/ 73 w 78"/>
                <a:gd name="T11" fmla="*/ 4 h 109"/>
                <a:gd name="T12" fmla="*/ 71 w 78"/>
                <a:gd name="T13" fmla="*/ 26 h 109"/>
                <a:gd name="T14" fmla="*/ 47 w 78"/>
                <a:gd name="T15" fmla="*/ 21 h 109"/>
                <a:gd name="T16" fmla="*/ 29 w 78"/>
                <a:gd name="T17" fmla="*/ 31 h 109"/>
                <a:gd name="T18" fmla="*/ 78 w 78"/>
                <a:gd name="T19" fmla="*/ 74 h 109"/>
                <a:gd name="T20" fmla="*/ 32 w 78"/>
                <a:gd name="T21" fmla="*/ 109 h 109"/>
                <a:gd name="T22" fmla="*/ 1 w 78"/>
                <a:gd name="T23" fmla="*/ 104 h 109"/>
                <a:gd name="T24" fmla="*/ 3 w 78"/>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9">
                  <a:moveTo>
                    <a:pt x="3" y="81"/>
                  </a:moveTo>
                  <a:cubicBezTo>
                    <a:pt x="10" y="85"/>
                    <a:pt x="20" y="88"/>
                    <a:pt x="32" y="88"/>
                  </a:cubicBezTo>
                  <a:cubicBezTo>
                    <a:pt x="41" y="88"/>
                    <a:pt x="49" y="86"/>
                    <a:pt x="49" y="78"/>
                  </a:cubicBezTo>
                  <a:cubicBezTo>
                    <a:pt x="49" y="58"/>
                    <a:pt x="0" y="71"/>
                    <a:pt x="0" y="33"/>
                  </a:cubicBezTo>
                  <a:cubicBezTo>
                    <a:pt x="0" y="7"/>
                    <a:pt x="24" y="0"/>
                    <a:pt x="45" y="0"/>
                  </a:cubicBezTo>
                  <a:cubicBezTo>
                    <a:pt x="56" y="0"/>
                    <a:pt x="65" y="2"/>
                    <a:pt x="73" y="4"/>
                  </a:cubicBezTo>
                  <a:cubicBezTo>
                    <a:pt x="71" y="26"/>
                    <a:pt x="71" y="26"/>
                    <a:pt x="71" y="26"/>
                  </a:cubicBezTo>
                  <a:cubicBezTo>
                    <a:pt x="63" y="23"/>
                    <a:pt x="55" y="21"/>
                    <a:pt x="47" y="21"/>
                  </a:cubicBezTo>
                  <a:cubicBezTo>
                    <a:pt x="40" y="21"/>
                    <a:pt x="29" y="22"/>
                    <a:pt x="29" y="31"/>
                  </a:cubicBezTo>
                  <a:cubicBezTo>
                    <a:pt x="29" y="48"/>
                    <a:pt x="78" y="36"/>
                    <a:pt x="78" y="74"/>
                  </a:cubicBezTo>
                  <a:cubicBezTo>
                    <a:pt x="78" y="102"/>
                    <a:pt x="55" y="109"/>
                    <a:pt x="32" y="109"/>
                  </a:cubicBezTo>
                  <a:cubicBezTo>
                    <a:pt x="22" y="109"/>
                    <a:pt x="10" y="107"/>
                    <a:pt x="1" y="104"/>
                  </a:cubicBezTo>
                  <a:lnTo>
                    <a:pt x="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grpSp>
      <p:sp>
        <p:nvSpPr>
          <p:cNvPr id="21" name="Parallelogramm 20"/>
          <p:cNvSpPr/>
          <p:nvPr userDrawn="1"/>
        </p:nvSpPr>
        <p:spPr>
          <a:xfrm>
            <a:off x="2663687" y="-1"/>
            <a:ext cx="6130455" cy="5143501"/>
          </a:xfrm>
          <a:prstGeom prst="parallelogram">
            <a:avLst>
              <a:gd name="adj" fmla="val 39996"/>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p>
        </p:txBody>
      </p:sp>
    </p:spTree>
    <p:extLst>
      <p:ext uri="{BB962C8B-B14F-4D97-AF65-F5344CB8AC3E}">
        <p14:creationId xmlns:p14="http://schemas.microsoft.com/office/powerpoint/2010/main" val="1488666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ld und Titel rechts WEIS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3379703357"/>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21548"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Bildplatzhalter 3"/>
          <p:cNvSpPr>
            <a:spLocks noGrp="1"/>
          </p:cNvSpPr>
          <p:nvPr>
            <p:ph type="pic" sz="quarter" idx="13"/>
          </p:nvPr>
        </p:nvSpPr>
        <p:spPr>
          <a:xfrm>
            <a:off x="0" y="0"/>
            <a:ext cx="9144000" cy="5143500"/>
          </a:xfrm>
        </p:spPr>
        <p:txBody>
          <a:bodyPr bIns="2160000" anchor="ctr" anchorCtr="0">
            <a:noAutofit/>
          </a:bodyPr>
          <a:lstStyle>
            <a:lvl1pPr marL="0" indent="0" algn="ctr">
              <a:buNone/>
              <a:defRPr/>
            </a:lvl1pPr>
          </a:lstStyle>
          <a:p>
            <a:endParaRPr lang="de-DE" dirty="0"/>
          </a:p>
        </p:txBody>
      </p:sp>
      <p:sp>
        <p:nvSpPr>
          <p:cNvPr id="7" name="Titel 1"/>
          <p:cNvSpPr>
            <a:spLocks noGrp="1"/>
          </p:cNvSpPr>
          <p:nvPr>
            <p:ph type="title"/>
          </p:nvPr>
        </p:nvSpPr>
        <p:spPr>
          <a:xfrm>
            <a:off x="4427538" y="3602357"/>
            <a:ext cx="4105275" cy="539750"/>
          </a:xfrm>
          <a:solidFill>
            <a:schemeClr val="bg1"/>
          </a:solidFill>
        </p:spPr>
        <p:txBody>
          <a:bodyPr lIns="108000">
            <a:noAutofit/>
          </a:bodyPr>
          <a:lstStyle>
            <a:lvl1pPr>
              <a:defRPr sz="2800" b="1" cap="all" baseline="0">
                <a:solidFill>
                  <a:schemeClr val="tx1"/>
                </a:solidFill>
              </a:defRPr>
            </a:lvl1pPr>
          </a:lstStyle>
          <a:p>
            <a:r>
              <a:rPr lang="de-DE" dirty="0"/>
              <a:t>Titel</a:t>
            </a:r>
          </a:p>
        </p:txBody>
      </p:sp>
      <p:sp>
        <p:nvSpPr>
          <p:cNvPr id="9" name="Untertitel 2"/>
          <p:cNvSpPr>
            <a:spLocks noGrp="1"/>
          </p:cNvSpPr>
          <p:nvPr>
            <p:ph type="subTitle" idx="1" hasCustomPrompt="1"/>
          </p:nvPr>
        </p:nvSpPr>
        <p:spPr>
          <a:xfrm>
            <a:off x="6517031" y="4145042"/>
            <a:ext cx="2015782" cy="417514"/>
          </a:xfrm>
          <a:solidFill>
            <a:schemeClr val="tx1"/>
          </a:solidFill>
        </p:spPr>
        <p:txBody>
          <a:bodyPr lIns="108000" tIns="0" bIns="0" anchor="ctr">
            <a:noAutofit/>
          </a:bodyPr>
          <a:lstStyle>
            <a:lvl1pPr marL="0" indent="0" algn="l">
              <a:buNone/>
              <a:defRPr sz="200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Untertitel</a:t>
            </a:r>
          </a:p>
        </p:txBody>
      </p:sp>
    </p:spTree>
    <p:extLst>
      <p:ext uri="{BB962C8B-B14F-4D97-AF65-F5344CB8AC3E}">
        <p14:creationId xmlns:p14="http://schemas.microsoft.com/office/powerpoint/2010/main" val="2198159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undenname SCHWARZ">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3308894659"/>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22572" name="think-cell Folie" r:id="rId5" imgW="360" imgH="360" progId="TCLayout.ActiveDocument.1">
                  <p:embed/>
                </p:oleObj>
              </mc:Choice>
              <mc:Fallback>
                <p:oleObj name="think-cell Folie" r:id="rId5" imgW="360" imgH="360" progId="TCLayout.ActiveDocument.1">
                  <p:embed/>
                  <p:pic>
                    <p:nvPicPr>
                      <p:cNvPr id="8" name="Objek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xfrm>
            <a:off x="884238" y="2103824"/>
            <a:ext cx="7720212" cy="404813"/>
          </a:xfrm>
          <a:noFill/>
        </p:spPr>
        <p:txBody>
          <a:bodyPr lIns="0" anchor="b" anchorCtr="0">
            <a:noAutofit/>
          </a:bodyPr>
          <a:lstStyle>
            <a:lvl1pPr>
              <a:defRPr sz="4000" b="1" cap="all" baseline="0">
                <a:solidFill>
                  <a:schemeClr val="bg2"/>
                </a:solidFill>
                <a:latin typeface="+mn-lt"/>
              </a:defRPr>
            </a:lvl1pPr>
          </a:lstStyle>
          <a:p>
            <a:r>
              <a:rPr lang="de-DE" dirty="0"/>
              <a:t>Titel</a:t>
            </a:r>
          </a:p>
        </p:txBody>
      </p:sp>
      <p:sp>
        <p:nvSpPr>
          <p:cNvPr id="13" name="Untertitel 2"/>
          <p:cNvSpPr>
            <a:spLocks noGrp="1"/>
          </p:cNvSpPr>
          <p:nvPr>
            <p:ph type="subTitle" idx="1" hasCustomPrompt="1"/>
          </p:nvPr>
        </p:nvSpPr>
        <p:spPr>
          <a:xfrm>
            <a:off x="884238" y="2571749"/>
            <a:ext cx="7720214" cy="378043"/>
          </a:xfrm>
          <a:noFill/>
        </p:spPr>
        <p:txBody>
          <a:bodyPr lIns="0" tIns="0" bIns="0" anchor="ctr">
            <a:noAutofit/>
          </a:bodyPr>
          <a:lstStyle>
            <a:lvl1pPr marL="0" indent="0" algn="l">
              <a:buNone/>
              <a:defRPr sz="4000" b="1" cap="all" baseline="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Untertitel</a:t>
            </a:r>
          </a:p>
        </p:txBody>
      </p:sp>
      <p:sp>
        <p:nvSpPr>
          <p:cNvPr id="9" name="Foliennummernplatzhalter 5"/>
          <p:cNvSpPr>
            <a:spLocks noGrp="1"/>
          </p:cNvSpPr>
          <p:nvPr>
            <p:ph type="sldNum" sz="quarter" idx="12"/>
          </p:nvPr>
        </p:nvSpPr>
        <p:spPr>
          <a:xfrm>
            <a:off x="2098826" y="4618684"/>
            <a:ext cx="600967" cy="169277"/>
          </a:xfrm>
          <a:prstGeom prst="rect">
            <a:avLst/>
          </a:prstGeom>
        </p:spPr>
        <p:txBody>
          <a:bodyPr wrap="square" lIns="0" tIns="0" rIns="0" bIns="0">
            <a:spAutoFit/>
          </a:bodyPr>
          <a:lstStyle>
            <a:lvl1pPr algn="l">
              <a:defRPr sz="1100">
                <a:solidFill>
                  <a:schemeClr val="tx2"/>
                </a:solidFill>
              </a:defRPr>
            </a:lvl1pPr>
          </a:lstStyle>
          <a:p>
            <a:r>
              <a:rPr lang="de-DE"/>
              <a:t>/ </a:t>
            </a:r>
            <a:fld id="{B7099F87-BCE4-4844-9416-24D87CB1E4FF}" type="slidenum">
              <a:rPr lang="de-DE" smtClean="0"/>
              <a:pPr/>
              <a:t>‹#›</a:t>
            </a:fld>
            <a:endParaRPr lang="de-DE" dirty="0"/>
          </a:p>
        </p:txBody>
      </p:sp>
      <p:grpSp>
        <p:nvGrpSpPr>
          <p:cNvPr id="18" name="Gruppieren 22"/>
          <p:cNvGrpSpPr/>
          <p:nvPr userDrawn="1"/>
        </p:nvGrpSpPr>
        <p:grpSpPr>
          <a:xfrm>
            <a:off x="945357" y="4643443"/>
            <a:ext cx="1092076" cy="113418"/>
            <a:chOff x="1190625" y="-1174750"/>
            <a:chExt cx="4035426" cy="419100"/>
          </a:xfrm>
          <a:solidFill>
            <a:schemeClr val="bg2"/>
          </a:solidFill>
        </p:grpSpPr>
        <p:sp>
          <p:nvSpPr>
            <p:cNvPr id="19" name="Freeform 6"/>
            <p:cNvSpPr>
              <a:spLocks/>
            </p:cNvSpPr>
            <p:nvPr userDrawn="1"/>
          </p:nvSpPr>
          <p:spPr bwMode="auto">
            <a:xfrm>
              <a:off x="1190625" y="-1174750"/>
              <a:ext cx="296863" cy="419100"/>
            </a:xfrm>
            <a:custGeom>
              <a:avLst/>
              <a:gdLst>
                <a:gd name="T0" fmla="*/ 4 w 79"/>
                <a:gd name="T1" fmla="*/ 81 h 109"/>
                <a:gd name="T2" fmla="*/ 33 w 79"/>
                <a:gd name="T3" fmla="*/ 88 h 109"/>
                <a:gd name="T4" fmla="*/ 50 w 79"/>
                <a:gd name="T5" fmla="*/ 78 h 109"/>
                <a:gd name="T6" fmla="*/ 0 w 79"/>
                <a:gd name="T7" fmla="*/ 33 h 109"/>
                <a:gd name="T8" fmla="*/ 46 w 79"/>
                <a:gd name="T9" fmla="*/ 0 h 109"/>
                <a:gd name="T10" fmla="*/ 73 w 79"/>
                <a:gd name="T11" fmla="*/ 4 h 109"/>
                <a:gd name="T12" fmla="*/ 71 w 79"/>
                <a:gd name="T13" fmla="*/ 26 h 109"/>
                <a:gd name="T14" fmla="*/ 48 w 79"/>
                <a:gd name="T15" fmla="*/ 21 h 109"/>
                <a:gd name="T16" fmla="*/ 29 w 79"/>
                <a:gd name="T17" fmla="*/ 31 h 109"/>
                <a:gd name="T18" fmla="*/ 79 w 79"/>
                <a:gd name="T19" fmla="*/ 74 h 109"/>
                <a:gd name="T20" fmla="*/ 33 w 79"/>
                <a:gd name="T21" fmla="*/ 109 h 109"/>
                <a:gd name="T22" fmla="*/ 2 w 79"/>
                <a:gd name="T23" fmla="*/ 104 h 109"/>
                <a:gd name="T24" fmla="*/ 4 w 79"/>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9">
                  <a:moveTo>
                    <a:pt x="4" y="81"/>
                  </a:moveTo>
                  <a:cubicBezTo>
                    <a:pt x="11" y="85"/>
                    <a:pt x="21" y="88"/>
                    <a:pt x="33" y="88"/>
                  </a:cubicBezTo>
                  <a:cubicBezTo>
                    <a:pt x="42" y="88"/>
                    <a:pt x="50" y="86"/>
                    <a:pt x="50" y="78"/>
                  </a:cubicBezTo>
                  <a:cubicBezTo>
                    <a:pt x="50" y="58"/>
                    <a:pt x="0" y="71"/>
                    <a:pt x="0" y="33"/>
                  </a:cubicBezTo>
                  <a:cubicBezTo>
                    <a:pt x="0" y="7"/>
                    <a:pt x="25" y="0"/>
                    <a:pt x="46" y="0"/>
                  </a:cubicBezTo>
                  <a:cubicBezTo>
                    <a:pt x="56" y="0"/>
                    <a:pt x="66" y="2"/>
                    <a:pt x="73" y="4"/>
                  </a:cubicBezTo>
                  <a:cubicBezTo>
                    <a:pt x="71" y="26"/>
                    <a:pt x="71" y="26"/>
                    <a:pt x="71" y="26"/>
                  </a:cubicBezTo>
                  <a:cubicBezTo>
                    <a:pt x="64" y="23"/>
                    <a:pt x="56" y="21"/>
                    <a:pt x="48" y="21"/>
                  </a:cubicBezTo>
                  <a:cubicBezTo>
                    <a:pt x="41" y="21"/>
                    <a:pt x="29" y="22"/>
                    <a:pt x="29" y="31"/>
                  </a:cubicBezTo>
                  <a:cubicBezTo>
                    <a:pt x="29" y="48"/>
                    <a:pt x="79" y="36"/>
                    <a:pt x="79" y="74"/>
                  </a:cubicBezTo>
                  <a:cubicBezTo>
                    <a:pt x="79" y="102"/>
                    <a:pt x="56" y="109"/>
                    <a:pt x="33" y="109"/>
                  </a:cubicBezTo>
                  <a:cubicBezTo>
                    <a:pt x="23" y="109"/>
                    <a:pt x="11" y="107"/>
                    <a:pt x="2" y="104"/>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7"/>
            <p:cNvSpPr>
              <a:spLocks/>
            </p:cNvSpPr>
            <p:nvPr userDrawn="1"/>
          </p:nvSpPr>
          <p:spPr bwMode="auto">
            <a:xfrm>
              <a:off x="1511300" y="-1168400"/>
              <a:ext cx="428625" cy="404813"/>
            </a:xfrm>
            <a:custGeom>
              <a:avLst/>
              <a:gdLst/>
              <a:ahLst/>
              <a:cxnLst/>
              <a:rect l="l" t="t" r="r" b="b"/>
              <a:pathLst>
                <a:path w="428625" h="404813">
                  <a:moveTo>
                    <a:pt x="209551" y="85725"/>
                  </a:moveTo>
                  <a:lnTo>
                    <a:pt x="160338" y="242888"/>
                  </a:lnTo>
                  <a:lnTo>
                    <a:pt x="258763" y="242888"/>
                  </a:lnTo>
                  <a:lnTo>
                    <a:pt x="214313" y="85725"/>
                  </a:lnTo>
                  <a:close/>
                  <a:moveTo>
                    <a:pt x="149225" y="0"/>
                  </a:moveTo>
                  <a:lnTo>
                    <a:pt x="277813" y="0"/>
                  </a:lnTo>
                  <a:lnTo>
                    <a:pt x="428625" y="404813"/>
                  </a:lnTo>
                  <a:lnTo>
                    <a:pt x="315913" y="404813"/>
                  </a:lnTo>
                  <a:lnTo>
                    <a:pt x="285750" y="319088"/>
                  </a:lnTo>
                  <a:lnTo>
                    <a:pt x="134938" y="319088"/>
                  </a:lnTo>
                  <a:lnTo>
                    <a:pt x="104775" y="404813"/>
                  </a:lnTo>
                  <a:lnTo>
                    <a:pt x="0" y="404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9"/>
            <p:cNvSpPr>
              <a:spLocks noChangeArrowheads="1"/>
            </p:cNvSpPr>
            <p:nvPr userDrawn="1"/>
          </p:nvSpPr>
          <p:spPr bwMode="auto">
            <a:xfrm>
              <a:off x="1984375" y="-1168400"/>
              <a:ext cx="104775" cy="404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10"/>
            <p:cNvSpPr>
              <a:spLocks/>
            </p:cNvSpPr>
            <p:nvPr userDrawn="1"/>
          </p:nvSpPr>
          <p:spPr bwMode="auto">
            <a:xfrm>
              <a:off x="2171700" y="-1168400"/>
              <a:ext cx="361950" cy="404813"/>
            </a:xfrm>
            <a:custGeom>
              <a:avLst/>
              <a:gdLst>
                <a:gd name="T0" fmla="*/ 0 w 228"/>
                <a:gd name="T1" fmla="*/ 0 h 255"/>
                <a:gd name="T2" fmla="*/ 83 w 228"/>
                <a:gd name="T3" fmla="*/ 0 h 255"/>
                <a:gd name="T4" fmla="*/ 169 w 228"/>
                <a:gd name="T5" fmla="*/ 172 h 255"/>
                <a:gd name="T6" fmla="*/ 169 w 228"/>
                <a:gd name="T7" fmla="*/ 172 h 255"/>
                <a:gd name="T8" fmla="*/ 169 w 228"/>
                <a:gd name="T9" fmla="*/ 0 h 255"/>
                <a:gd name="T10" fmla="*/ 228 w 228"/>
                <a:gd name="T11" fmla="*/ 0 h 255"/>
                <a:gd name="T12" fmla="*/ 228 w 228"/>
                <a:gd name="T13" fmla="*/ 255 h 255"/>
                <a:gd name="T14" fmla="*/ 147 w 228"/>
                <a:gd name="T15" fmla="*/ 255 h 255"/>
                <a:gd name="T16" fmla="*/ 60 w 228"/>
                <a:gd name="T17" fmla="*/ 80 h 255"/>
                <a:gd name="T18" fmla="*/ 57 w 228"/>
                <a:gd name="T19" fmla="*/ 80 h 255"/>
                <a:gd name="T20" fmla="*/ 60 w 228"/>
                <a:gd name="T21" fmla="*/ 255 h 255"/>
                <a:gd name="T22" fmla="*/ 0 w 228"/>
                <a:gd name="T23" fmla="*/ 255 h 255"/>
                <a:gd name="T24" fmla="*/ 0 w 22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5">
                  <a:moveTo>
                    <a:pt x="0" y="0"/>
                  </a:moveTo>
                  <a:lnTo>
                    <a:pt x="83" y="0"/>
                  </a:lnTo>
                  <a:lnTo>
                    <a:pt x="169" y="172"/>
                  </a:lnTo>
                  <a:lnTo>
                    <a:pt x="169" y="172"/>
                  </a:lnTo>
                  <a:lnTo>
                    <a:pt x="169" y="0"/>
                  </a:lnTo>
                  <a:lnTo>
                    <a:pt x="228" y="0"/>
                  </a:lnTo>
                  <a:lnTo>
                    <a:pt x="228" y="255"/>
                  </a:lnTo>
                  <a:lnTo>
                    <a:pt x="147" y="255"/>
                  </a:lnTo>
                  <a:lnTo>
                    <a:pt x="60" y="80"/>
                  </a:lnTo>
                  <a:lnTo>
                    <a:pt x="57" y="80"/>
                  </a:lnTo>
                  <a:lnTo>
                    <a:pt x="6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1"/>
            <p:cNvSpPr>
              <a:spLocks/>
            </p:cNvSpPr>
            <p:nvPr userDrawn="1"/>
          </p:nvSpPr>
          <p:spPr bwMode="auto">
            <a:xfrm>
              <a:off x="2578100" y="-1168400"/>
              <a:ext cx="301625" cy="404813"/>
            </a:xfrm>
            <a:custGeom>
              <a:avLst/>
              <a:gdLst>
                <a:gd name="T0" fmla="*/ 62 w 190"/>
                <a:gd name="T1" fmla="*/ 51 h 255"/>
                <a:gd name="T2" fmla="*/ 0 w 190"/>
                <a:gd name="T3" fmla="*/ 51 h 255"/>
                <a:gd name="T4" fmla="*/ 0 w 190"/>
                <a:gd name="T5" fmla="*/ 0 h 255"/>
                <a:gd name="T6" fmla="*/ 190 w 190"/>
                <a:gd name="T7" fmla="*/ 0 h 255"/>
                <a:gd name="T8" fmla="*/ 190 w 190"/>
                <a:gd name="T9" fmla="*/ 51 h 255"/>
                <a:gd name="T10" fmla="*/ 128 w 190"/>
                <a:gd name="T11" fmla="*/ 51 h 255"/>
                <a:gd name="T12" fmla="*/ 128 w 190"/>
                <a:gd name="T13" fmla="*/ 255 h 255"/>
                <a:gd name="T14" fmla="*/ 62 w 190"/>
                <a:gd name="T15" fmla="*/ 255 h 255"/>
                <a:gd name="T16" fmla="*/ 62 w 190"/>
                <a:gd name="T17" fmla="*/ 5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55">
                  <a:moveTo>
                    <a:pt x="62" y="51"/>
                  </a:moveTo>
                  <a:lnTo>
                    <a:pt x="0" y="51"/>
                  </a:lnTo>
                  <a:lnTo>
                    <a:pt x="0" y="0"/>
                  </a:lnTo>
                  <a:lnTo>
                    <a:pt x="190" y="0"/>
                  </a:lnTo>
                  <a:lnTo>
                    <a:pt x="190" y="51"/>
                  </a:lnTo>
                  <a:lnTo>
                    <a:pt x="128" y="51"/>
                  </a:lnTo>
                  <a:lnTo>
                    <a:pt x="128" y="255"/>
                  </a:lnTo>
                  <a:lnTo>
                    <a:pt x="62" y="255"/>
                  </a:lnTo>
                  <a:lnTo>
                    <a:pt x="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2"/>
            <p:cNvSpPr>
              <a:spLocks/>
            </p:cNvSpPr>
            <p:nvPr userDrawn="1"/>
          </p:nvSpPr>
          <p:spPr bwMode="auto">
            <a:xfrm>
              <a:off x="3094038" y="-1168400"/>
              <a:ext cx="285750" cy="404813"/>
            </a:xfrm>
            <a:custGeom>
              <a:avLst/>
              <a:gdLst>
                <a:gd name="T0" fmla="*/ 0 w 180"/>
                <a:gd name="T1" fmla="*/ 0 h 255"/>
                <a:gd name="T2" fmla="*/ 175 w 180"/>
                <a:gd name="T3" fmla="*/ 0 h 255"/>
                <a:gd name="T4" fmla="*/ 175 w 180"/>
                <a:gd name="T5" fmla="*/ 49 h 255"/>
                <a:gd name="T6" fmla="*/ 66 w 180"/>
                <a:gd name="T7" fmla="*/ 49 h 255"/>
                <a:gd name="T8" fmla="*/ 66 w 180"/>
                <a:gd name="T9" fmla="*/ 102 h 255"/>
                <a:gd name="T10" fmla="*/ 170 w 180"/>
                <a:gd name="T11" fmla="*/ 102 h 255"/>
                <a:gd name="T12" fmla="*/ 170 w 180"/>
                <a:gd name="T13" fmla="*/ 151 h 255"/>
                <a:gd name="T14" fmla="*/ 66 w 180"/>
                <a:gd name="T15" fmla="*/ 151 h 255"/>
                <a:gd name="T16" fmla="*/ 66 w 180"/>
                <a:gd name="T17" fmla="*/ 206 h 255"/>
                <a:gd name="T18" fmla="*/ 180 w 180"/>
                <a:gd name="T19" fmla="*/ 206 h 255"/>
                <a:gd name="T20" fmla="*/ 180 w 180"/>
                <a:gd name="T21" fmla="*/ 255 h 255"/>
                <a:gd name="T22" fmla="*/ 0 w 180"/>
                <a:gd name="T23" fmla="*/ 255 h 255"/>
                <a:gd name="T24" fmla="*/ 0 w 180"/>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255">
                  <a:moveTo>
                    <a:pt x="0" y="0"/>
                  </a:moveTo>
                  <a:lnTo>
                    <a:pt x="175" y="0"/>
                  </a:lnTo>
                  <a:lnTo>
                    <a:pt x="175" y="49"/>
                  </a:lnTo>
                  <a:lnTo>
                    <a:pt x="66" y="49"/>
                  </a:lnTo>
                  <a:lnTo>
                    <a:pt x="66" y="102"/>
                  </a:lnTo>
                  <a:lnTo>
                    <a:pt x="170" y="102"/>
                  </a:lnTo>
                  <a:lnTo>
                    <a:pt x="170" y="151"/>
                  </a:lnTo>
                  <a:lnTo>
                    <a:pt x="66" y="151"/>
                  </a:lnTo>
                  <a:lnTo>
                    <a:pt x="66" y="206"/>
                  </a:lnTo>
                  <a:lnTo>
                    <a:pt x="180" y="206"/>
                  </a:lnTo>
                  <a:lnTo>
                    <a:pt x="18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3"/>
            <p:cNvSpPr>
              <a:spLocks/>
            </p:cNvSpPr>
            <p:nvPr userDrawn="1"/>
          </p:nvSpPr>
          <p:spPr bwMode="auto">
            <a:xfrm>
              <a:off x="3448050" y="-1168400"/>
              <a:ext cx="266700" cy="404813"/>
            </a:xfrm>
            <a:custGeom>
              <a:avLst/>
              <a:gdLst>
                <a:gd name="T0" fmla="*/ 0 w 168"/>
                <a:gd name="T1" fmla="*/ 0 h 255"/>
                <a:gd name="T2" fmla="*/ 66 w 168"/>
                <a:gd name="T3" fmla="*/ 0 h 255"/>
                <a:gd name="T4" fmla="*/ 66 w 168"/>
                <a:gd name="T5" fmla="*/ 204 h 255"/>
                <a:gd name="T6" fmla="*/ 168 w 168"/>
                <a:gd name="T7" fmla="*/ 204 h 255"/>
                <a:gd name="T8" fmla="*/ 168 w 168"/>
                <a:gd name="T9" fmla="*/ 255 h 255"/>
                <a:gd name="T10" fmla="*/ 0 w 168"/>
                <a:gd name="T11" fmla="*/ 255 h 255"/>
                <a:gd name="T12" fmla="*/ 0 w 168"/>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168" h="255">
                  <a:moveTo>
                    <a:pt x="0" y="0"/>
                  </a:moveTo>
                  <a:lnTo>
                    <a:pt x="66" y="0"/>
                  </a:lnTo>
                  <a:lnTo>
                    <a:pt x="66" y="204"/>
                  </a:lnTo>
                  <a:lnTo>
                    <a:pt x="168" y="204"/>
                  </a:lnTo>
                  <a:lnTo>
                    <a:pt x="168"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4"/>
            <p:cNvSpPr>
              <a:spLocks/>
            </p:cNvSpPr>
            <p:nvPr userDrawn="1"/>
          </p:nvSpPr>
          <p:spPr bwMode="auto">
            <a:xfrm>
              <a:off x="3756025" y="-1168400"/>
              <a:ext cx="500063" cy="404813"/>
            </a:xfrm>
            <a:custGeom>
              <a:avLst/>
              <a:gdLst>
                <a:gd name="T0" fmla="*/ 0 w 315"/>
                <a:gd name="T1" fmla="*/ 0 h 255"/>
                <a:gd name="T2" fmla="*/ 106 w 315"/>
                <a:gd name="T3" fmla="*/ 0 h 255"/>
                <a:gd name="T4" fmla="*/ 158 w 315"/>
                <a:gd name="T5" fmla="*/ 170 h 255"/>
                <a:gd name="T6" fmla="*/ 158 w 315"/>
                <a:gd name="T7" fmla="*/ 170 h 255"/>
                <a:gd name="T8" fmla="*/ 213 w 315"/>
                <a:gd name="T9" fmla="*/ 0 h 255"/>
                <a:gd name="T10" fmla="*/ 315 w 315"/>
                <a:gd name="T11" fmla="*/ 0 h 255"/>
                <a:gd name="T12" fmla="*/ 315 w 315"/>
                <a:gd name="T13" fmla="*/ 255 h 255"/>
                <a:gd name="T14" fmla="*/ 248 w 315"/>
                <a:gd name="T15" fmla="*/ 255 h 255"/>
                <a:gd name="T16" fmla="*/ 251 w 315"/>
                <a:gd name="T17" fmla="*/ 61 h 255"/>
                <a:gd name="T18" fmla="*/ 251 w 315"/>
                <a:gd name="T19" fmla="*/ 61 h 255"/>
                <a:gd name="T20" fmla="*/ 187 w 315"/>
                <a:gd name="T21" fmla="*/ 255 h 255"/>
                <a:gd name="T22" fmla="*/ 125 w 315"/>
                <a:gd name="T23" fmla="*/ 255 h 255"/>
                <a:gd name="T24" fmla="*/ 66 w 315"/>
                <a:gd name="T25" fmla="*/ 61 h 255"/>
                <a:gd name="T26" fmla="*/ 64 w 315"/>
                <a:gd name="T27" fmla="*/ 61 h 255"/>
                <a:gd name="T28" fmla="*/ 66 w 315"/>
                <a:gd name="T29" fmla="*/ 255 h 255"/>
                <a:gd name="T30" fmla="*/ 0 w 315"/>
                <a:gd name="T31" fmla="*/ 255 h 255"/>
                <a:gd name="T32" fmla="*/ 0 w 315"/>
                <a:gd name="T3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255">
                  <a:moveTo>
                    <a:pt x="0" y="0"/>
                  </a:moveTo>
                  <a:lnTo>
                    <a:pt x="106" y="0"/>
                  </a:lnTo>
                  <a:lnTo>
                    <a:pt x="158" y="170"/>
                  </a:lnTo>
                  <a:lnTo>
                    <a:pt x="158" y="170"/>
                  </a:lnTo>
                  <a:lnTo>
                    <a:pt x="213" y="0"/>
                  </a:lnTo>
                  <a:lnTo>
                    <a:pt x="315" y="0"/>
                  </a:lnTo>
                  <a:lnTo>
                    <a:pt x="315" y="255"/>
                  </a:lnTo>
                  <a:lnTo>
                    <a:pt x="248" y="255"/>
                  </a:lnTo>
                  <a:lnTo>
                    <a:pt x="251" y="61"/>
                  </a:lnTo>
                  <a:lnTo>
                    <a:pt x="251" y="61"/>
                  </a:lnTo>
                  <a:lnTo>
                    <a:pt x="187" y="255"/>
                  </a:lnTo>
                  <a:lnTo>
                    <a:pt x="125" y="255"/>
                  </a:lnTo>
                  <a:lnTo>
                    <a:pt x="66" y="61"/>
                  </a:lnTo>
                  <a:lnTo>
                    <a:pt x="64" y="61"/>
                  </a:lnTo>
                  <a:lnTo>
                    <a:pt x="66"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Oval 15"/>
            <p:cNvSpPr>
              <a:spLocks noChangeArrowheads="1"/>
            </p:cNvSpPr>
            <p:nvPr userDrawn="1"/>
          </p:nvSpPr>
          <p:spPr bwMode="auto">
            <a:xfrm>
              <a:off x="4316413" y="-1174750"/>
              <a:ext cx="393700" cy="419100"/>
            </a:xfrm>
            <a:custGeom>
              <a:avLst/>
              <a:gdLst/>
              <a:ahLst/>
              <a:cxnLst/>
              <a:rect l="l" t="t" r="r" b="b"/>
              <a:pathLst>
                <a:path w="393700" h="419100">
                  <a:moveTo>
                    <a:pt x="194959" y="79375"/>
                  </a:moveTo>
                  <a:cubicBezTo>
                    <a:pt x="130648" y="79375"/>
                    <a:pt x="107950" y="137307"/>
                    <a:pt x="107950" y="210688"/>
                  </a:cubicBezTo>
                  <a:cubicBezTo>
                    <a:pt x="107950" y="276344"/>
                    <a:pt x="130648" y="338138"/>
                    <a:pt x="194959" y="338138"/>
                  </a:cubicBezTo>
                  <a:cubicBezTo>
                    <a:pt x="259269" y="338138"/>
                    <a:pt x="285750" y="276344"/>
                    <a:pt x="285750" y="210688"/>
                  </a:cubicBezTo>
                  <a:cubicBezTo>
                    <a:pt x="285750" y="137307"/>
                    <a:pt x="259269" y="79375"/>
                    <a:pt x="194959" y="79375"/>
                  </a:cubicBezTo>
                  <a:close/>
                  <a:moveTo>
                    <a:pt x="196850" y="0"/>
                  </a:moveTo>
                  <a:cubicBezTo>
                    <a:pt x="305567" y="0"/>
                    <a:pt x="393700" y="93819"/>
                    <a:pt x="393700" y="209550"/>
                  </a:cubicBezTo>
                  <a:cubicBezTo>
                    <a:pt x="393700" y="325281"/>
                    <a:pt x="305567" y="419100"/>
                    <a:pt x="196850" y="419100"/>
                  </a:cubicBezTo>
                  <a:cubicBezTo>
                    <a:pt x="88133" y="419100"/>
                    <a:pt x="0" y="325281"/>
                    <a:pt x="0" y="209550"/>
                  </a:cubicBezTo>
                  <a:cubicBezTo>
                    <a:pt x="0" y="93819"/>
                    <a:pt x="88133" y="0"/>
                    <a:pt x="1968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Rectangle 17"/>
            <p:cNvSpPr>
              <a:spLocks noChangeArrowheads="1"/>
            </p:cNvSpPr>
            <p:nvPr userDrawn="1"/>
          </p:nvSpPr>
          <p:spPr bwMode="auto">
            <a:xfrm>
              <a:off x="4778375" y="-1168400"/>
              <a:ext cx="74613"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18"/>
            <p:cNvSpPr>
              <a:spLocks/>
            </p:cNvSpPr>
            <p:nvPr userDrawn="1"/>
          </p:nvSpPr>
          <p:spPr bwMode="auto">
            <a:xfrm>
              <a:off x="4932363" y="-1174750"/>
              <a:ext cx="293688" cy="419100"/>
            </a:xfrm>
            <a:custGeom>
              <a:avLst/>
              <a:gdLst>
                <a:gd name="T0" fmla="*/ 3 w 78"/>
                <a:gd name="T1" fmla="*/ 81 h 109"/>
                <a:gd name="T2" fmla="*/ 32 w 78"/>
                <a:gd name="T3" fmla="*/ 88 h 109"/>
                <a:gd name="T4" fmla="*/ 49 w 78"/>
                <a:gd name="T5" fmla="*/ 78 h 109"/>
                <a:gd name="T6" fmla="*/ 0 w 78"/>
                <a:gd name="T7" fmla="*/ 33 h 109"/>
                <a:gd name="T8" fmla="*/ 45 w 78"/>
                <a:gd name="T9" fmla="*/ 0 h 109"/>
                <a:gd name="T10" fmla="*/ 73 w 78"/>
                <a:gd name="T11" fmla="*/ 4 h 109"/>
                <a:gd name="T12" fmla="*/ 71 w 78"/>
                <a:gd name="T13" fmla="*/ 26 h 109"/>
                <a:gd name="T14" fmla="*/ 47 w 78"/>
                <a:gd name="T15" fmla="*/ 21 h 109"/>
                <a:gd name="T16" fmla="*/ 29 w 78"/>
                <a:gd name="T17" fmla="*/ 31 h 109"/>
                <a:gd name="T18" fmla="*/ 78 w 78"/>
                <a:gd name="T19" fmla="*/ 74 h 109"/>
                <a:gd name="T20" fmla="*/ 32 w 78"/>
                <a:gd name="T21" fmla="*/ 109 h 109"/>
                <a:gd name="T22" fmla="*/ 1 w 78"/>
                <a:gd name="T23" fmla="*/ 104 h 109"/>
                <a:gd name="T24" fmla="*/ 3 w 78"/>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9">
                  <a:moveTo>
                    <a:pt x="3" y="81"/>
                  </a:moveTo>
                  <a:cubicBezTo>
                    <a:pt x="10" y="85"/>
                    <a:pt x="20" y="88"/>
                    <a:pt x="32" y="88"/>
                  </a:cubicBezTo>
                  <a:cubicBezTo>
                    <a:pt x="41" y="88"/>
                    <a:pt x="49" y="86"/>
                    <a:pt x="49" y="78"/>
                  </a:cubicBezTo>
                  <a:cubicBezTo>
                    <a:pt x="49" y="58"/>
                    <a:pt x="0" y="71"/>
                    <a:pt x="0" y="33"/>
                  </a:cubicBezTo>
                  <a:cubicBezTo>
                    <a:pt x="0" y="7"/>
                    <a:pt x="24" y="0"/>
                    <a:pt x="45" y="0"/>
                  </a:cubicBezTo>
                  <a:cubicBezTo>
                    <a:pt x="56" y="0"/>
                    <a:pt x="65" y="2"/>
                    <a:pt x="73" y="4"/>
                  </a:cubicBezTo>
                  <a:cubicBezTo>
                    <a:pt x="71" y="26"/>
                    <a:pt x="71" y="26"/>
                    <a:pt x="71" y="26"/>
                  </a:cubicBezTo>
                  <a:cubicBezTo>
                    <a:pt x="63" y="23"/>
                    <a:pt x="55" y="21"/>
                    <a:pt x="47" y="21"/>
                  </a:cubicBezTo>
                  <a:cubicBezTo>
                    <a:pt x="40" y="21"/>
                    <a:pt x="29" y="22"/>
                    <a:pt x="29" y="31"/>
                  </a:cubicBezTo>
                  <a:cubicBezTo>
                    <a:pt x="29" y="48"/>
                    <a:pt x="78" y="36"/>
                    <a:pt x="78" y="74"/>
                  </a:cubicBezTo>
                  <a:cubicBezTo>
                    <a:pt x="78" y="102"/>
                    <a:pt x="55" y="109"/>
                    <a:pt x="32" y="109"/>
                  </a:cubicBezTo>
                  <a:cubicBezTo>
                    <a:pt x="22" y="109"/>
                    <a:pt x="10" y="107"/>
                    <a:pt x="1" y="104"/>
                  </a:cubicBezTo>
                  <a:lnTo>
                    <a:pt x="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804098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undenname WEIS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3624081316"/>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23596"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xfrm>
            <a:off x="884239" y="2103824"/>
            <a:ext cx="7720211" cy="404813"/>
          </a:xfrm>
          <a:noFill/>
        </p:spPr>
        <p:txBody>
          <a:bodyPr lIns="0" anchor="b" anchorCtr="0">
            <a:noAutofit/>
          </a:bodyPr>
          <a:lstStyle>
            <a:lvl1pPr>
              <a:defRPr sz="4000" b="1" cap="all" baseline="0">
                <a:solidFill>
                  <a:schemeClr val="tx1"/>
                </a:solidFill>
                <a:latin typeface="+mn-lt"/>
              </a:defRPr>
            </a:lvl1pPr>
          </a:lstStyle>
          <a:p>
            <a:r>
              <a:rPr lang="de-DE" dirty="0"/>
              <a:t>Titel</a:t>
            </a:r>
          </a:p>
        </p:txBody>
      </p:sp>
      <p:sp>
        <p:nvSpPr>
          <p:cNvPr id="13" name="Untertitel 2"/>
          <p:cNvSpPr>
            <a:spLocks noGrp="1"/>
          </p:cNvSpPr>
          <p:nvPr>
            <p:ph type="subTitle" idx="1" hasCustomPrompt="1"/>
          </p:nvPr>
        </p:nvSpPr>
        <p:spPr>
          <a:xfrm>
            <a:off x="884239" y="2571749"/>
            <a:ext cx="7720211" cy="378043"/>
          </a:xfrm>
          <a:noFill/>
        </p:spPr>
        <p:txBody>
          <a:bodyPr lIns="0" tIns="0" bIns="0" anchor="ctr">
            <a:noAutofit/>
          </a:bodyPr>
          <a:lstStyle>
            <a:lvl1pPr marL="0" indent="0" algn="l">
              <a:buNone/>
              <a:defRPr sz="4000" b="1" cap="all" baseline="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Untertitel</a:t>
            </a:r>
          </a:p>
        </p:txBody>
      </p:sp>
    </p:spTree>
    <p:extLst>
      <p:ext uri="{BB962C8B-B14F-4D97-AF65-F5344CB8AC3E}">
        <p14:creationId xmlns:p14="http://schemas.microsoft.com/office/powerpoint/2010/main" val="230038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und Inhalt klein SCHWARZ">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558264625"/>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24620" name="think-cell Folie" r:id="rId5" imgW="360" imgH="360" progId="TCLayout.ActiveDocument.1">
                  <p:embed/>
                </p:oleObj>
              </mc:Choice>
              <mc:Fallback>
                <p:oleObj name="think-cell Folie" r:id="rId5" imgW="360" imgH="360" progId="TCLayout.ActiveDocument.1">
                  <p:embed/>
                  <p:pic>
                    <p:nvPicPr>
                      <p:cNvPr id="8" name="Objek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xfrm>
            <a:off x="900114" y="519113"/>
            <a:ext cx="4996100" cy="369332"/>
          </a:xfrm>
          <a:noFill/>
        </p:spPr>
        <p:txBody>
          <a:bodyPr wrap="square" lIns="0" anchor="t" anchorCtr="0">
            <a:spAutoFit/>
          </a:bodyPr>
          <a:lstStyle>
            <a:lvl1pPr>
              <a:defRPr sz="2400" b="1" cap="all" baseline="0">
                <a:solidFill>
                  <a:schemeClr val="bg2"/>
                </a:solidFill>
                <a:latin typeface="+mn-lt"/>
              </a:defRPr>
            </a:lvl1pPr>
          </a:lstStyle>
          <a:p>
            <a:r>
              <a:rPr lang="de-DE" dirty="0"/>
              <a:t>Titel</a:t>
            </a:r>
          </a:p>
        </p:txBody>
      </p:sp>
      <p:sp>
        <p:nvSpPr>
          <p:cNvPr id="13" name="Untertitel 2"/>
          <p:cNvSpPr>
            <a:spLocks noGrp="1"/>
          </p:cNvSpPr>
          <p:nvPr>
            <p:ph type="subTitle" idx="1" hasCustomPrompt="1"/>
          </p:nvPr>
        </p:nvSpPr>
        <p:spPr>
          <a:xfrm>
            <a:off x="899591" y="1242227"/>
            <a:ext cx="4996101" cy="369332"/>
          </a:xfrm>
          <a:noFill/>
        </p:spPr>
        <p:txBody>
          <a:bodyPr wrap="square" lIns="0" tIns="0" bIns="0" anchor="t" anchorCtr="0">
            <a:spAutoFit/>
          </a:bodyPr>
          <a:lstStyle>
            <a:lvl1pPr marL="0" indent="0" algn="l">
              <a:buNone/>
              <a:defRPr sz="2400" b="1" cap="all" baseline="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Untertitel</a:t>
            </a:r>
          </a:p>
        </p:txBody>
      </p:sp>
      <p:sp>
        <p:nvSpPr>
          <p:cNvPr id="9" name="Foliennummernplatzhalter 5"/>
          <p:cNvSpPr>
            <a:spLocks noGrp="1"/>
          </p:cNvSpPr>
          <p:nvPr>
            <p:ph type="sldNum" sz="quarter" idx="12"/>
          </p:nvPr>
        </p:nvSpPr>
        <p:spPr>
          <a:xfrm>
            <a:off x="2098826" y="4618684"/>
            <a:ext cx="600967" cy="169277"/>
          </a:xfrm>
          <a:prstGeom prst="rect">
            <a:avLst/>
          </a:prstGeom>
        </p:spPr>
        <p:txBody>
          <a:bodyPr wrap="square" lIns="0" tIns="0" rIns="0" bIns="0">
            <a:spAutoFit/>
          </a:bodyPr>
          <a:lstStyle>
            <a:lvl1pPr algn="l">
              <a:defRPr sz="1100">
                <a:solidFill>
                  <a:schemeClr val="tx2"/>
                </a:solidFill>
              </a:defRPr>
            </a:lvl1pPr>
          </a:lstStyle>
          <a:p>
            <a:r>
              <a:rPr lang="de-DE"/>
              <a:t>/ </a:t>
            </a:r>
            <a:fld id="{B7099F87-BCE4-4844-9416-24D87CB1E4FF}" type="slidenum">
              <a:rPr lang="de-DE" smtClean="0"/>
              <a:pPr/>
              <a:t>‹#›</a:t>
            </a:fld>
            <a:endParaRPr lang="de-DE" dirty="0"/>
          </a:p>
        </p:txBody>
      </p:sp>
      <p:sp>
        <p:nvSpPr>
          <p:cNvPr id="4" name="Bildplatzhalter 3"/>
          <p:cNvSpPr>
            <a:spLocks noGrp="1"/>
          </p:cNvSpPr>
          <p:nvPr>
            <p:ph type="pic" sz="quarter" idx="13"/>
          </p:nvPr>
        </p:nvSpPr>
        <p:spPr>
          <a:xfrm>
            <a:off x="6458575" y="573528"/>
            <a:ext cx="2074236" cy="4089141"/>
          </a:xfrm>
          <a:solidFill>
            <a:schemeClr val="bg1"/>
          </a:solidFill>
          <a:ln w="127000">
            <a:solidFill>
              <a:schemeClr val="bg1"/>
            </a:solidFill>
          </a:ln>
        </p:spPr>
        <p:txBody>
          <a:bodyPr bIns="1440000" anchor="ctr">
            <a:noAutofit/>
          </a:bodyPr>
          <a:lstStyle>
            <a:lvl1pPr marL="0" indent="0" algn="ctr">
              <a:buNone/>
              <a:defRPr sz="1800"/>
            </a:lvl1pPr>
          </a:lstStyle>
          <a:p>
            <a:endParaRPr lang="de-DE" dirty="0"/>
          </a:p>
        </p:txBody>
      </p:sp>
      <p:sp>
        <p:nvSpPr>
          <p:cNvPr id="6" name="Textplatzhalter 5"/>
          <p:cNvSpPr>
            <a:spLocks noGrp="1"/>
          </p:cNvSpPr>
          <p:nvPr>
            <p:ph type="body" sz="quarter" idx="14"/>
          </p:nvPr>
        </p:nvSpPr>
        <p:spPr>
          <a:xfrm>
            <a:off x="900113" y="1761849"/>
            <a:ext cx="4996834" cy="473976"/>
          </a:xfrm>
        </p:spPr>
        <p:txBody>
          <a:bodyPr/>
          <a:lstStyle>
            <a:lvl1pPr marL="0" indent="0">
              <a:buNone/>
              <a:defRPr sz="1400">
                <a:solidFill>
                  <a:schemeClr val="bg2"/>
                </a:solidFill>
              </a:defRPr>
            </a:lvl1pPr>
            <a:lvl2pPr marL="449263" indent="-266700">
              <a:buClr>
                <a:schemeClr val="accent1"/>
              </a:buClr>
              <a:buFont typeface="Wingdings" panose="05000000000000000000" pitchFamily="2" charset="2"/>
              <a:buChar char="§"/>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Textmasterformat bearbeiten</a:t>
            </a:r>
          </a:p>
          <a:p>
            <a:pPr lvl="1"/>
            <a:r>
              <a:rPr lang="de-DE" dirty="0"/>
              <a:t>Erste Ebene</a:t>
            </a:r>
          </a:p>
        </p:txBody>
      </p:sp>
      <p:grpSp>
        <p:nvGrpSpPr>
          <p:cNvPr id="20" name="Gruppieren 22"/>
          <p:cNvGrpSpPr/>
          <p:nvPr userDrawn="1"/>
        </p:nvGrpSpPr>
        <p:grpSpPr>
          <a:xfrm>
            <a:off x="945357" y="4643443"/>
            <a:ext cx="1092076" cy="113418"/>
            <a:chOff x="1190625" y="-1174750"/>
            <a:chExt cx="4035426" cy="419100"/>
          </a:xfrm>
          <a:solidFill>
            <a:schemeClr val="bg2"/>
          </a:solidFill>
        </p:grpSpPr>
        <p:sp>
          <p:nvSpPr>
            <p:cNvPr id="21" name="Freeform 6"/>
            <p:cNvSpPr>
              <a:spLocks/>
            </p:cNvSpPr>
            <p:nvPr userDrawn="1"/>
          </p:nvSpPr>
          <p:spPr bwMode="auto">
            <a:xfrm>
              <a:off x="1190625" y="-1174750"/>
              <a:ext cx="296863" cy="419100"/>
            </a:xfrm>
            <a:custGeom>
              <a:avLst/>
              <a:gdLst>
                <a:gd name="T0" fmla="*/ 4 w 79"/>
                <a:gd name="T1" fmla="*/ 81 h 109"/>
                <a:gd name="T2" fmla="*/ 33 w 79"/>
                <a:gd name="T3" fmla="*/ 88 h 109"/>
                <a:gd name="T4" fmla="*/ 50 w 79"/>
                <a:gd name="T5" fmla="*/ 78 h 109"/>
                <a:gd name="T6" fmla="*/ 0 w 79"/>
                <a:gd name="T7" fmla="*/ 33 h 109"/>
                <a:gd name="T8" fmla="*/ 46 w 79"/>
                <a:gd name="T9" fmla="*/ 0 h 109"/>
                <a:gd name="T10" fmla="*/ 73 w 79"/>
                <a:gd name="T11" fmla="*/ 4 h 109"/>
                <a:gd name="T12" fmla="*/ 71 w 79"/>
                <a:gd name="T13" fmla="*/ 26 h 109"/>
                <a:gd name="T14" fmla="*/ 48 w 79"/>
                <a:gd name="T15" fmla="*/ 21 h 109"/>
                <a:gd name="T16" fmla="*/ 29 w 79"/>
                <a:gd name="T17" fmla="*/ 31 h 109"/>
                <a:gd name="T18" fmla="*/ 79 w 79"/>
                <a:gd name="T19" fmla="*/ 74 h 109"/>
                <a:gd name="T20" fmla="*/ 33 w 79"/>
                <a:gd name="T21" fmla="*/ 109 h 109"/>
                <a:gd name="T22" fmla="*/ 2 w 79"/>
                <a:gd name="T23" fmla="*/ 104 h 109"/>
                <a:gd name="T24" fmla="*/ 4 w 79"/>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9">
                  <a:moveTo>
                    <a:pt x="4" y="81"/>
                  </a:moveTo>
                  <a:cubicBezTo>
                    <a:pt x="11" y="85"/>
                    <a:pt x="21" y="88"/>
                    <a:pt x="33" y="88"/>
                  </a:cubicBezTo>
                  <a:cubicBezTo>
                    <a:pt x="42" y="88"/>
                    <a:pt x="50" y="86"/>
                    <a:pt x="50" y="78"/>
                  </a:cubicBezTo>
                  <a:cubicBezTo>
                    <a:pt x="50" y="58"/>
                    <a:pt x="0" y="71"/>
                    <a:pt x="0" y="33"/>
                  </a:cubicBezTo>
                  <a:cubicBezTo>
                    <a:pt x="0" y="7"/>
                    <a:pt x="25" y="0"/>
                    <a:pt x="46" y="0"/>
                  </a:cubicBezTo>
                  <a:cubicBezTo>
                    <a:pt x="56" y="0"/>
                    <a:pt x="66" y="2"/>
                    <a:pt x="73" y="4"/>
                  </a:cubicBezTo>
                  <a:cubicBezTo>
                    <a:pt x="71" y="26"/>
                    <a:pt x="71" y="26"/>
                    <a:pt x="71" y="26"/>
                  </a:cubicBezTo>
                  <a:cubicBezTo>
                    <a:pt x="64" y="23"/>
                    <a:pt x="56" y="21"/>
                    <a:pt x="48" y="21"/>
                  </a:cubicBezTo>
                  <a:cubicBezTo>
                    <a:pt x="41" y="21"/>
                    <a:pt x="29" y="22"/>
                    <a:pt x="29" y="31"/>
                  </a:cubicBezTo>
                  <a:cubicBezTo>
                    <a:pt x="29" y="48"/>
                    <a:pt x="79" y="36"/>
                    <a:pt x="79" y="74"/>
                  </a:cubicBezTo>
                  <a:cubicBezTo>
                    <a:pt x="79" y="102"/>
                    <a:pt x="56" y="109"/>
                    <a:pt x="33" y="109"/>
                  </a:cubicBezTo>
                  <a:cubicBezTo>
                    <a:pt x="23" y="109"/>
                    <a:pt x="11" y="107"/>
                    <a:pt x="2" y="104"/>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7"/>
            <p:cNvSpPr>
              <a:spLocks/>
            </p:cNvSpPr>
            <p:nvPr userDrawn="1"/>
          </p:nvSpPr>
          <p:spPr bwMode="auto">
            <a:xfrm>
              <a:off x="1511300" y="-1168400"/>
              <a:ext cx="428625" cy="404813"/>
            </a:xfrm>
            <a:custGeom>
              <a:avLst/>
              <a:gdLst/>
              <a:ahLst/>
              <a:cxnLst/>
              <a:rect l="l" t="t" r="r" b="b"/>
              <a:pathLst>
                <a:path w="428625" h="404813">
                  <a:moveTo>
                    <a:pt x="209551" y="85725"/>
                  </a:moveTo>
                  <a:lnTo>
                    <a:pt x="160338" y="242888"/>
                  </a:lnTo>
                  <a:lnTo>
                    <a:pt x="258763" y="242888"/>
                  </a:lnTo>
                  <a:lnTo>
                    <a:pt x="214313" y="85725"/>
                  </a:lnTo>
                  <a:close/>
                  <a:moveTo>
                    <a:pt x="149225" y="0"/>
                  </a:moveTo>
                  <a:lnTo>
                    <a:pt x="277813" y="0"/>
                  </a:lnTo>
                  <a:lnTo>
                    <a:pt x="428625" y="404813"/>
                  </a:lnTo>
                  <a:lnTo>
                    <a:pt x="315913" y="404813"/>
                  </a:lnTo>
                  <a:lnTo>
                    <a:pt x="285750" y="319088"/>
                  </a:lnTo>
                  <a:lnTo>
                    <a:pt x="134938" y="319088"/>
                  </a:lnTo>
                  <a:lnTo>
                    <a:pt x="104775" y="404813"/>
                  </a:lnTo>
                  <a:lnTo>
                    <a:pt x="0" y="404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9"/>
            <p:cNvSpPr>
              <a:spLocks noChangeArrowheads="1"/>
            </p:cNvSpPr>
            <p:nvPr userDrawn="1"/>
          </p:nvSpPr>
          <p:spPr bwMode="auto">
            <a:xfrm>
              <a:off x="1984375" y="-1168400"/>
              <a:ext cx="104775" cy="404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0"/>
            <p:cNvSpPr>
              <a:spLocks/>
            </p:cNvSpPr>
            <p:nvPr userDrawn="1"/>
          </p:nvSpPr>
          <p:spPr bwMode="auto">
            <a:xfrm>
              <a:off x="2171700" y="-1168400"/>
              <a:ext cx="361950" cy="404813"/>
            </a:xfrm>
            <a:custGeom>
              <a:avLst/>
              <a:gdLst>
                <a:gd name="T0" fmla="*/ 0 w 228"/>
                <a:gd name="T1" fmla="*/ 0 h 255"/>
                <a:gd name="T2" fmla="*/ 83 w 228"/>
                <a:gd name="T3" fmla="*/ 0 h 255"/>
                <a:gd name="T4" fmla="*/ 169 w 228"/>
                <a:gd name="T5" fmla="*/ 172 h 255"/>
                <a:gd name="T6" fmla="*/ 169 w 228"/>
                <a:gd name="T7" fmla="*/ 172 h 255"/>
                <a:gd name="T8" fmla="*/ 169 w 228"/>
                <a:gd name="T9" fmla="*/ 0 h 255"/>
                <a:gd name="T10" fmla="*/ 228 w 228"/>
                <a:gd name="T11" fmla="*/ 0 h 255"/>
                <a:gd name="T12" fmla="*/ 228 w 228"/>
                <a:gd name="T13" fmla="*/ 255 h 255"/>
                <a:gd name="T14" fmla="*/ 147 w 228"/>
                <a:gd name="T15" fmla="*/ 255 h 255"/>
                <a:gd name="T16" fmla="*/ 60 w 228"/>
                <a:gd name="T17" fmla="*/ 80 h 255"/>
                <a:gd name="T18" fmla="*/ 57 w 228"/>
                <a:gd name="T19" fmla="*/ 80 h 255"/>
                <a:gd name="T20" fmla="*/ 60 w 228"/>
                <a:gd name="T21" fmla="*/ 255 h 255"/>
                <a:gd name="T22" fmla="*/ 0 w 228"/>
                <a:gd name="T23" fmla="*/ 255 h 255"/>
                <a:gd name="T24" fmla="*/ 0 w 22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5">
                  <a:moveTo>
                    <a:pt x="0" y="0"/>
                  </a:moveTo>
                  <a:lnTo>
                    <a:pt x="83" y="0"/>
                  </a:lnTo>
                  <a:lnTo>
                    <a:pt x="169" y="172"/>
                  </a:lnTo>
                  <a:lnTo>
                    <a:pt x="169" y="172"/>
                  </a:lnTo>
                  <a:lnTo>
                    <a:pt x="169" y="0"/>
                  </a:lnTo>
                  <a:lnTo>
                    <a:pt x="228" y="0"/>
                  </a:lnTo>
                  <a:lnTo>
                    <a:pt x="228" y="255"/>
                  </a:lnTo>
                  <a:lnTo>
                    <a:pt x="147" y="255"/>
                  </a:lnTo>
                  <a:lnTo>
                    <a:pt x="60" y="80"/>
                  </a:lnTo>
                  <a:lnTo>
                    <a:pt x="57" y="80"/>
                  </a:lnTo>
                  <a:lnTo>
                    <a:pt x="6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1"/>
            <p:cNvSpPr>
              <a:spLocks/>
            </p:cNvSpPr>
            <p:nvPr userDrawn="1"/>
          </p:nvSpPr>
          <p:spPr bwMode="auto">
            <a:xfrm>
              <a:off x="2578100" y="-1168400"/>
              <a:ext cx="301625" cy="404813"/>
            </a:xfrm>
            <a:custGeom>
              <a:avLst/>
              <a:gdLst>
                <a:gd name="T0" fmla="*/ 62 w 190"/>
                <a:gd name="T1" fmla="*/ 51 h 255"/>
                <a:gd name="T2" fmla="*/ 0 w 190"/>
                <a:gd name="T3" fmla="*/ 51 h 255"/>
                <a:gd name="T4" fmla="*/ 0 w 190"/>
                <a:gd name="T5" fmla="*/ 0 h 255"/>
                <a:gd name="T6" fmla="*/ 190 w 190"/>
                <a:gd name="T7" fmla="*/ 0 h 255"/>
                <a:gd name="T8" fmla="*/ 190 w 190"/>
                <a:gd name="T9" fmla="*/ 51 h 255"/>
                <a:gd name="T10" fmla="*/ 128 w 190"/>
                <a:gd name="T11" fmla="*/ 51 h 255"/>
                <a:gd name="T12" fmla="*/ 128 w 190"/>
                <a:gd name="T13" fmla="*/ 255 h 255"/>
                <a:gd name="T14" fmla="*/ 62 w 190"/>
                <a:gd name="T15" fmla="*/ 255 h 255"/>
                <a:gd name="T16" fmla="*/ 62 w 190"/>
                <a:gd name="T17" fmla="*/ 5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55">
                  <a:moveTo>
                    <a:pt x="62" y="51"/>
                  </a:moveTo>
                  <a:lnTo>
                    <a:pt x="0" y="51"/>
                  </a:lnTo>
                  <a:lnTo>
                    <a:pt x="0" y="0"/>
                  </a:lnTo>
                  <a:lnTo>
                    <a:pt x="190" y="0"/>
                  </a:lnTo>
                  <a:lnTo>
                    <a:pt x="190" y="51"/>
                  </a:lnTo>
                  <a:lnTo>
                    <a:pt x="128" y="51"/>
                  </a:lnTo>
                  <a:lnTo>
                    <a:pt x="128" y="255"/>
                  </a:lnTo>
                  <a:lnTo>
                    <a:pt x="62" y="255"/>
                  </a:lnTo>
                  <a:lnTo>
                    <a:pt x="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2"/>
            <p:cNvSpPr>
              <a:spLocks/>
            </p:cNvSpPr>
            <p:nvPr userDrawn="1"/>
          </p:nvSpPr>
          <p:spPr bwMode="auto">
            <a:xfrm>
              <a:off x="3094038" y="-1168400"/>
              <a:ext cx="285750" cy="404813"/>
            </a:xfrm>
            <a:custGeom>
              <a:avLst/>
              <a:gdLst>
                <a:gd name="T0" fmla="*/ 0 w 180"/>
                <a:gd name="T1" fmla="*/ 0 h 255"/>
                <a:gd name="T2" fmla="*/ 175 w 180"/>
                <a:gd name="T3" fmla="*/ 0 h 255"/>
                <a:gd name="T4" fmla="*/ 175 w 180"/>
                <a:gd name="T5" fmla="*/ 49 h 255"/>
                <a:gd name="T6" fmla="*/ 66 w 180"/>
                <a:gd name="T7" fmla="*/ 49 h 255"/>
                <a:gd name="T8" fmla="*/ 66 w 180"/>
                <a:gd name="T9" fmla="*/ 102 h 255"/>
                <a:gd name="T10" fmla="*/ 170 w 180"/>
                <a:gd name="T11" fmla="*/ 102 h 255"/>
                <a:gd name="T12" fmla="*/ 170 w 180"/>
                <a:gd name="T13" fmla="*/ 151 h 255"/>
                <a:gd name="T14" fmla="*/ 66 w 180"/>
                <a:gd name="T15" fmla="*/ 151 h 255"/>
                <a:gd name="T16" fmla="*/ 66 w 180"/>
                <a:gd name="T17" fmla="*/ 206 h 255"/>
                <a:gd name="T18" fmla="*/ 180 w 180"/>
                <a:gd name="T19" fmla="*/ 206 h 255"/>
                <a:gd name="T20" fmla="*/ 180 w 180"/>
                <a:gd name="T21" fmla="*/ 255 h 255"/>
                <a:gd name="T22" fmla="*/ 0 w 180"/>
                <a:gd name="T23" fmla="*/ 255 h 255"/>
                <a:gd name="T24" fmla="*/ 0 w 180"/>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255">
                  <a:moveTo>
                    <a:pt x="0" y="0"/>
                  </a:moveTo>
                  <a:lnTo>
                    <a:pt x="175" y="0"/>
                  </a:lnTo>
                  <a:lnTo>
                    <a:pt x="175" y="49"/>
                  </a:lnTo>
                  <a:lnTo>
                    <a:pt x="66" y="49"/>
                  </a:lnTo>
                  <a:lnTo>
                    <a:pt x="66" y="102"/>
                  </a:lnTo>
                  <a:lnTo>
                    <a:pt x="170" y="102"/>
                  </a:lnTo>
                  <a:lnTo>
                    <a:pt x="170" y="151"/>
                  </a:lnTo>
                  <a:lnTo>
                    <a:pt x="66" y="151"/>
                  </a:lnTo>
                  <a:lnTo>
                    <a:pt x="66" y="206"/>
                  </a:lnTo>
                  <a:lnTo>
                    <a:pt x="180" y="206"/>
                  </a:lnTo>
                  <a:lnTo>
                    <a:pt x="18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3"/>
            <p:cNvSpPr>
              <a:spLocks/>
            </p:cNvSpPr>
            <p:nvPr userDrawn="1"/>
          </p:nvSpPr>
          <p:spPr bwMode="auto">
            <a:xfrm>
              <a:off x="3448050" y="-1168400"/>
              <a:ext cx="266700" cy="404813"/>
            </a:xfrm>
            <a:custGeom>
              <a:avLst/>
              <a:gdLst>
                <a:gd name="T0" fmla="*/ 0 w 168"/>
                <a:gd name="T1" fmla="*/ 0 h 255"/>
                <a:gd name="T2" fmla="*/ 66 w 168"/>
                <a:gd name="T3" fmla="*/ 0 h 255"/>
                <a:gd name="T4" fmla="*/ 66 w 168"/>
                <a:gd name="T5" fmla="*/ 204 h 255"/>
                <a:gd name="T6" fmla="*/ 168 w 168"/>
                <a:gd name="T7" fmla="*/ 204 h 255"/>
                <a:gd name="T8" fmla="*/ 168 w 168"/>
                <a:gd name="T9" fmla="*/ 255 h 255"/>
                <a:gd name="T10" fmla="*/ 0 w 168"/>
                <a:gd name="T11" fmla="*/ 255 h 255"/>
                <a:gd name="T12" fmla="*/ 0 w 168"/>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168" h="255">
                  <a:moveTo>
                    <a:pt x="0" y="0"/>
                  </a:moveTo>
                  <a:lnTo>
                    <a:pt x="66" y="0"/>
                  </a:lnTo>
                  <a:lnTo>
                    <a:pt x="66" y="204"/>
                  </a:lnTo>
                  <a:lnTo>
                    <a:pt x="168" y="204"/>
                  </a:lnTo>
                  <a:lnTo>
                    <a:pt x="168"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14"/>
            <p:cNvSpPr>
              <a:spLocks/>
            </p:cNvSpPr>
            <p:nvPr userDrawn="1"/>
          </p:nvSpPr>
          <p:spPr bwMode="auto">
            <a:xfrm>
              <a:off x="3756025" y="-1168400"/>
              <a:ext cx="500063" cy="404813"/>
            </a:xfrm>
            <a:custGeom>
              <a:avLst/>
              <a:gdLst>
                <a:gd name="T0" fmla="*/ 0 w 315"/>
                <a:gd name="T1" fmla="*/ 0 h 255"/>
                <a:gd name="T2" fmla="*/ 106 w 315"/>
                <a:gd name="T3" fmla="*/ 0 h 255"/>
                <a:gd name="T4" fmla="*/ 158 w 315"/>
                <a:gd name="T5" fmla="*/ 170 h 255"/>
                <a:gd name="T6" fmla="*/ 158 w 315"/>
                <a:gd name="T7" fmla="*/ 170 h 255"/>
                <a:gd name="T8" fmla="*/ 213 w 315"/>
                <a:gd name="T9" fmla="*/ 0 h 255"/>
                <a:gd name="T10" fmla="*/ 315 w 315"/>
                <a:gd name="T11" fmla="*/ 0 h 255"/>
                <a:gd name="T12" fmla="*/ 315 w 315"/>
                <a:gd name="T13" fmla="*/ 255 h 255"/>
                <a:gd name="T14" fmla="*/ 248 w 315"/>
                <a:gd name="T15" fmla="*/ 255 h 255"/>
                <a:gd name="T16" fmla="*/ 251 w 315"/>
                <a:gd name="T17" fmla="*/ 61 h 255"/>
                <a:gd name="T18" fmla="*/ 251 w 315"/>
                <a:gd name="T19" fmla="*/ 61 h 255"/>
                <a:gd name="T20" fmla="*/ 187 w 315"/>
                <a:gd name="T21" fmla="*/ 255 h 255"/>
                <a:gd name="T22" fmla="*/ 125 w 315"/>
                <a:gd name="T23" fmla="*/ 255 h 255"/>
                <a:gd name="T24" fmla="*/ 66 w 315"/>
                <a:gd name="T25" fmla="*/ 61 h 255"/>
                <a:gd name="T26" fmla="*/ 64 w 315"/>
                <a:gd name="T27" fmla="*/ 61 h 255"/>
                <a:gd name="T28" fmla="*/ 66 w 315"/>
                <a:gd name="T29" fmla="*/ 255 h 255"/>
                <a:gd name="T30" fmla="*/ 0 w 315"/>
                <a:gd name="T31" fmla="*/ 255 h 255"/>
                <a:gd name="T32" fmla="*/ 0 w 315"/>
                <a:gd name="T3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255">
                  <a:moveTo>
                    <a:pt x="0" y="0"/>
                  </a:moveTo>
                  <a:lnTo>
                    <a:pt x="106" y="0"/>
                  </a:lnTo>
                  <a:lnTo>
                    <a:pt x="158" y="170"/>
                  </a:lnTo>
                  <a:lnTo>
                    <a:pt x="158" y="170"/>
                  </a:lnTo>
                  <a:lnTo>
                    <a:pt x="213" y="0"/>
                  </a:lnTo>
                  <a:lnTo>
                    <a:pt x="315" y="0"/>
                  </a:lnTo>
                  <a:lnTo>
                    <a:pt x="315" y="255"/>
                  </a:lnTo>
                  <a:lnTo>
                    <a:pt x="248" y="255"/>
                  </a:lnTo>
                  <a:lnTo>
                    <a:pt x="251" y="61"/>
                  </a:lnTo>
                  <a:lnTo>
                    <a:pt x="251" y="61"/>
                  </a:lnTo>
                  <a:lnTo>
                    <a:pt x="187" y="255"/>
                  </a:lnTo>
                  <a:lnTo>
                    <a:pt x="125" y="255"/>
                  </a:lnTo>
                  <a:lnTo>
                    <a:pt x="66" y="61"/>
                  </a:lnTo>
                  <a:lnTo>
                    <a:pt x="64" y="61"/>
                  </a:lnTo>
                  <a:lnTo>
                    <a:pt x="66"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Oval 15"/>
            <p:cNvSpPr>
              <a:spLocks noChangeArrowheads="1"/>
            </p:cNvSpPr>
            <p:nvPr userDrawn="1"/>
          </p:nvSpPr>
          <p:spPr bwMode="auto">
            <a:xfrm>
              <a:off x="4316413" y="-1174750"/>
              <a:ext cx="393700" cy="419100"/>
            </a:xfrm>
            <a:custGeom>
              <a:avLst/>
              <a:gdLst/>
              <a:ahLst/>
              <a:cxnLst/>
              <a:rect l="l" t="t" r="r" b="b"/>
              <a:pathLst>
                <a:path w="393700" h="419100">
                  <a:moveTo>
                    <a:pt x="194959" y="79375"/>
                  </a:moveTo>
                  <a:cubicBezTo>
                    <a:pt x="130648" y="79375"/>
                    <a:pt x="107950" y="137307"/>
                    <a:pt x="107950" y="210688"/>
                  </a:cubicBezTo>
                  <a:cubicBezTo>
                    <a:pt x="107950" y="276344"/>
                    <a:pt x="130648" y="338138"/>
                    <a:pt x="194959" y="338138"/>
                  </a:cubicBezTo>
                  <a:cubicBezTo>
                    <a:pt x="259269" y="338138"/>
                    <a:pt x="285750" y="276344"/>
                    <a:pt x="285750" y="210688"/>
                  </a:cubicBezTo>
                  <a:cubicBezTo>
                    <a:pt x="285750" y="137307"/>
                    <a:pt x="259269" y="79375"/>
                    <a:pt x="194959" y="79375"/>
                  </a:cubicBezTo>
                  <a:close/>
                  <a:moveTo>
                    <a:pt x="196850" y="0"/>
                  </a:moveTo>
                  <a:cubicBezTo>
                    <a:pt x="305567" y="0"/>
                    <a:pt x="393700" y="93819"/>
                    <a:pt x="393700" y="209550"/>
                  </a:cubicBezTo>
                  <a:cubicBezTo>
                    <a:pt x="393700" y="325281"/>
                    <a:pt x="305567" y="419100"/>
                    <a:pt x="196850" y="419100"/>
                  </a:cubicBezTo>
                  <a:cubicBezTo>
                    <a:pt x="88133" y="419100"/>
                    <a:pt x="0" y="325281"/>
                    <a:pt x="0" y="209550"/>
                  </a:cubicBezTo>
                  <a:cubicBezTo>
                    <a:pt x="0" y="93819"/>
                    <a:pt x="88133" y="0"/>
                    <a:pt x="1968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Rectangle 17"/>
            <p:cNvSpPr>
              <a:spLocks noChangeArrowheads="1"/>
            </p:cNvSpPr>
            <p:nvPr userDrawn="1"/>
          </p:nvSpPr>
          <p:spPr bwMode="auto">
            <a:xfrm>
              <a:off x="4778375" y="-1168400"/>
              <a:ext cx="74613"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8"/>
            <p:cNvSpPr>
              <a:spLocks/>
            </p:cNvSpPr>
            <p:nvPr userDrawn="1"/>
          </p:nvSpPr>
          <p:spPr bwMode="auto">
            <a:xfrm>
              <a:off x="4932363" y="-1174750"/>
              <a:ext cx="293688" cy="419100"/>
            </a:xfrm>
            <a:custGeom>
              <a:avLst/>
              <a:gdLst>
                <a:gd name="T0" fmla="*/ 3 w 78"/>
                <a:gd name="T1" fmla="*/ 81 h 109"/>
                <a:gd name="T2" fmla="*/ 32 w 78"/>
                <a:gd name="T3" fmla="*/ 88 h 109"/>
                <a:gd name="T4" fmla="*/ 49 w 78"/>
                <a:gd name="T5" fmla="*/ 78 h 109"/>
                <a:gd name="T6" fmla="*/ 0 w 78"/>
                <a:gd name="T7" fmla="*/ 33 h 109"/>
                <a:gd name="T8" fmla="*/ 45 w 78"/>
                <a:gd name="T9" fmla="*/ 0 h 109"/>
                <a:gd name="T10" fmla="*/ 73 w 78"/>
                <a:gd name="T11" fmla="*/ 4 h 109"/>
                <a:gd name="T12" fmla="*/ 71 w 78"/>
                <a:gd name="T13" fmla="*/ 26 h 109"/>
                <a:gd name="T14" fmla="*/ 47 w 78"/>
                <a:gd name="T15" fmla="*/ 21 h 109"/>
                <a:gd name="T16" fmla="*/ 29 w 78"/>
                <a:gd name="T17" fmla="*/ 31 h 109"/>
                <a:gd name="T18" fmla="*/ 78 w 78"/>
                <a:gd name="T19" fmla="*/ 74 h 109"/>
                <a:gd name="T20" fmla="*/ 32 w 78"/>
                <a:gd name="T21" fmla="*/ 109 h 109"/>
                <a:gd name="T22" fmla="*/ 1 w 78"/>
                <a:gd name="T23" fmla="*/ 104 h 109"/>
                <a:gd name="T24" fmla="*/ 3 w 78"/>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9">
                  <a:moveTo>
                    <a:pt x="3" y="81"/>
                  </a:moveTo>
                  <a:cubicBezTo>
                    <a:pt x="10" y="85"/>
                    <a:pt x="20" y="88"/>
                    <a:pt x="32" y="88"/>
                  </a:cubicBezTo>
                  <a:cubicBezTo>
                    <a:pt x="41" y="88"/>
                    <a:pt x="49" y="86"/>
                    <a:pt x="49" y="78"/>
                  </a:cubicBezTo>
                  <a:cubicBezTo>
                    <a:pt x="49" y="58"/>
                    <a:pt x="0" y="71"/>
                    <a:pt x="0" y="33"/>
                  </a:cubicBezTo>
                  <a:cubicBezTo>
                    <a:pt x="0" y="7"/>
                    <a:pt x="24" y="0"/>
                    <a:pt x="45" y="0"/>
                  </a:cubicBezTo>
                  <a:cubicBezTo>
                    <a:pt x="56" y="0"/>
                    <a:pt x="65" y="2"/>
                    <a:pt x="73" y="4"/>
                  </a:cubicBezTo>
                  <a:cubicBezTo>
                    <a:pt x="71" y="26"/>
                    <a:pt x="71" y="26"/>
                    <a:pt x="71" y="26"/>
                  </a:cubicBezTo>
                  <a:cubicBezTo>
                    <a:pt x="63" y="23"/>
                    <a:pt x="55" y="21"/>
                    <a:pt x="47" y="21"/>
                  </a:cubicBezTo>
                  <a:cubicBezTo>
                    <a:pt x="40" y="21"/>
                    <a:pt x="29" y="22"/>
                    <a:pt x="29" y="31"/>
                  </a:cubicBezTo>
                  <a:cubicBezTo>
                    <a:pt x="29" y="48"/>
                    <a:pt x="78" y="36"/>
                    <a:pt x="78" y="74"/>
                  </a:cubicBezTo>
                  <a:cubicBezTo>
                    <a:pt x="78" y="102"/>
                    <a:pt x="55" y="109"/>
                    <a:pt x="32" y="109"/>
                  </a:cubicBezTo>
                  <a:cubicBezTo>
                    <a:pt x="22" y="109"/>
                    <a:pt x="10" y="107"/>
                    <a:pt x="1" y="104"/>
                  </a:cubicBezTo>
                  <a:lnTo>
                    <a:pt x="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92736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und Inhalt klein WEIS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86854842"/>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25644"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xfrm>
            <a:off x="900113" y="519113"/>
            <a:ext cx="4996100" cy="369332"/>
          </a:xfrm>
          <a:noFill/>
        </p:spPr>
        <p:txBody>
          <a:bodyPr wrap="square" lIns="0" anchor="t" anchorCtr="0">
            <a:spAutoFit/>
          </a:bodyPr>
          <a:lstStyle>
            <a:lvl1pPr>
              <a:defRPr sz="2400" b="1" cap="all" baseline="0">
                <a:solidFill>
                  <a:schemeClr val="tx1"/>
                </a:solidFill>
                <a:latin typeface="+mn-lt"/>
              </a:defRPr>
            </a:lvl1pPr>
          </a:lstStyle>
          <a:p>
            <a:r>
              <a:rPr lang="de-DE" dirty="0"/>
              <a:t>Titel</a:t>
            </a:r>
          </a:p>
        </p:txBody>
      </p:sp>
      <p:sp>
        <p:nvSpPr>
          <p:cNvPr id="13" name="Untertitel 2"/>
          <p:cNvSpPr>
            <a:spLocks noGrp="1"/>
          </p:cNvSpPr>
          <p:nvPr>
            <p:ph type="subTitle" idx="1" hasCustomPrompt="1"/>
          </p:nvPr>
        </p:nvSpPr>
        <p:spPr>
          <a:xfrm>
            <a:off x="899592" y="1242227"/>
            <a:ext cx="4996100" cy="369332"/>
          </a:xfrm>
          <a:noFill/>
        </p:spPr>
        <p:txBody>
          <a:bodyPr wrap="square" lIns="0" tIns="0" bIns="0" anchor="t" anchorCtr="0">
            <a:spAutoFit/>
          </a:bodyPr>
          <a:lstStyle>
            <a:lvl1pPr marL="0" indent="0" algn="l">
              <a:buNone/>
              <a:defRPr sz="2400" b="1" cap="all" baseline="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Untertitel</a:t>
            </a:r>
          </a:p>
        </p:txBody>
      </p:sp>
      <p:sp>
        <p:nvSpPr>
          <p:cNvPr id="9" name="Foliennummernplatzhalter 5"/>
          <p:cNvSpPr>
            <a:spLocks noGrp="1"/>
          </p:cNvSpPr>
          <p:nvPr>
            <p:ph type="sldNum" sz="quarter" idx="12"/>
          </p:nvPr>
        </p:nvSpPr>
        <p:spPr>
          <a:xfrm>
            <a:off x="2098826" y="4618684"/>
            <a:ext cx="600967" cy="169277"/>
          </a:xfrm>
          <a:prstGeom prst="rect">
            <a:avLst/>
          </a:prstGeom>
        </p:spPr>
        <p:txBody>
          <a:bodyPr wrap="square" lIns="0" tIns="0" rIns="0" bIns="0">
            <a:spAutoFit/>
          </a:bodyPr>
          <a:lstStyle>
            <a:lvl1pPr algn="l">
              <a:defRPr sz="1100">
                <a:solidFill>
                  <a:schemeClr val="tx2"/>
                </a:solidFill>
              </a:defRPr>
            </a:lvl1pPr>
          </a:lstStyle>
          <a:p>
            <a:r>
              <a:rPr lang="de-DE"/>
              <a:t>/ </a:t>
            </a:r>
            <a:fld id="{B7099F87-BCE4-4844-9416-24D87CB1E4FF}" type="slidenum">
              <a:rPr lang="de-DE" smtClean="0"/>
              <a:pPr/>
              <a:t>‹#›</a:t>
            </a:fld>
            <a:endParaRPr lang="de-DE" dirty="0"/>
          </a:p>
        </p:txBody>
      </p:sp>
      <p:sp>
        <p:nvSpPr>
          <p:cNvPr id="4" name="Bildplatzhalter 3"/>
          <p:cNvSpPr>
            <a:spLocks noGrp="1"/>
          </p:cNvSpPr>
          <p:nvPr>
            <p:ph type="pic" sz="quarter" idx="13"/>
          </p:nvPr>
        </p:nvSpPr>
        <p:spPr>
          <a:xfrm>
            <a:off x="6458576" y="573528"/>
            <a:ext cx="2074235" cy="4089141"/>
          </a:xfrm>
          <a:solidFill>
            <a:schemeClr val="tx2"/>
          </a:solidFill>
          <a:ln w="127000">
            <a:solidFill>
              <a:schemeClr val="tx2"/>
            </a:solidFill>
          </a:ln>
        </p:spPr>
        <p:txBody>
          <a:bodyPr bIns="1440000" anchor="ctr">
            <a:noAutofit/>
          </a:bodyPr>
          <a:lstStyle>
            <a:lvl1pPr marL="0" indent="0" algn="ctr">
              <a:buNone/>
              <a:defRPr sz="1800"/>
            </a:lvl1pPr>
          </a:lstStyle>
          <a:p>
            <a:endParaRPr lang="de-DE" dirty="0"/>
          </a:p>
        </p:txBody>
      </p:sp>
      <p:sp>
        <p:nvSpPr>
          <p:cNvPr id="6" name="Textplatzhalter 5"/>
          <p:cNvSpPr>
            <a:spLocks noGrp="1"/>
          </p:cNvSpPr>
          <p:nvPr>
            <p:ph type="body" sz="quarter" idx="14"/>
          </p:nvPr>
        </p:nvSpPr>
        <p:spPr>
          <a:xfrm>
            <a:off x="900113" y="1761849"/>
            <a:ext cx="4996100" cy="473976"/>
          </a:xfrm>
        </p:spPr>
        <p:txBody>
          <a:bodyPr/>
          <a:lstStyle>
            <a:lvl1pPr marL="0" indent="0">
              <a:buNone/>
              <a:defRPr sz="1400">
                <a:solidFill>
                  <a:schemeClr val="tx1"/>
                </a:solidFill>
              </a:defRPr>
            </a:lvl1pPr>
            <a:lvl2pPr marL="449263" indent="-266700">
              <a:buClr>
                <a:schemeClr val="accent1"/>
              </a:buClr>
              <a:buFont typeface="Wingdings" panose="05000000000000000000" pitchFamily="2" charset="2"/>
              <a:buChar char="§"/>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Textmasterformat bearbeiten</a:t>
            </a:r>
          </a:p>
          <a:p>
            <a:pPr lvl="1"/>
            <a:r>
              <a:rPr lang="de-DE" dirty="0"/>
              <a:t>Erste Ebene</a:t>
            </a:r>
          </a:p>
        </p:txBody>
      </p:sp>
    </p:spTree>
    <p:extLst>
      <p:ext uri="{BB962C8B-B14F-4D97-AF65-F5344CB8AC3E}">
        <p14:creationId xmlns:p14="http://schemas.microsoft.com/office/powerpoint/2010/main" val="3892454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SCHWARZ">
    <p:bg>
      <p:bgPr>
        <a:blipFill dpi="0" rotWithShape="1">
          <a:blip r:embed="rId4" cstate="print">
            <a:lum/>
          </a:blip>
          <a:srcRect/>
          <a:stretch>
            <a:fillRect t="-2000" b="-2000"/>
          </a:stretch>
        </a:blip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4166060121"/>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4140" name="think-cell Folie" r:id="rId5" imgW="360" imgH="360" progId="TCLayout.ActiveDocument.1">
                  <p:embed/>
                </p:oleObj>
              </mc:Choice>
              <mc:Fallback>
                <p:oleObj name="think-cell Folie" r:id="rId5" imgW="360" imgH="360" progId="TCLayout.ActiveDocument.1">
                  <p:embed/>
                  <p:pic>
                    <p:nvPicPr>
                      <p:cNvPr id="8" name="Objek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900723"/>
            <a:ext cx="7375524" cy="492443"/>
          </a:xfrm>
        </p:spPr>
        <p:txBody>
          <a:bodyPr wrap="square" lIns="0" tIns="0" rIns="0" bIns="0" anchor="t">
            <a:spAutoFit/>
          </a:bodyPr>
          <a:lstStyle>
            <a:lvl1pPr algn="l">
              <a:defRPr sz="3200" b="1">
                <a:solidFill>
                  <a:schemeClr val="bg2"/>
                </a:solidFill>
              </a:defRPr>
            </a:lvl1pPr>
          </a:lstStyle>
          <a:p>
            <a:r>
              <a:rPr lang="de-DE" dirty="0"/>
              <a:t>Titel durch Klicken bearbeiten</a:t>
            </a:r>
          </a:p>
        </p:txBody>
      </p:sp>
      <p:sp>
        <p:nvSpPr>
          <p:cNvPr id="3" name="Inhaltsplatzhalter 2"/>
          <p:cNvSpPr>
            <a:spLocks noGrp="1"/>
          </p:cNvSpPr>
          <p:nvPr>
            <p:ph idx="1"/>
          </p:nvPr>
        </p:nvSpPr>
        <p:spPr>
          <a:xfrm>
            <a:off x="884238" y="1600200"/>
            <a:ext cx="7375524" cy="741742"/>
          </a:xfrm>
        </p:spPr>
        <p:txBody>
          <a:bodyPr wrap="square" lIns="0" tIns="0" rIns="0" bIns="0">
            <a:spAutoFit/>
          </a:bodyPr>
          <a:lstStyle>
            <a:lvl1pPr marL="358775" indent="-358775">
              <a:lnSpc>
                <a:spcPct val="120000"/>
              </a:lnSpc>
              <a:spcBef>
                <a:spcPts val="600"/>
              </a:spcBef>
              <a:buClr>
                <a:schemeClr val="accent1"/>
              </a:buClr>
              <a:buFont typeface="Wingdings" panose="05000000000000000000" pitchFamily="2" charset="2"/>
              <a:buChar char="§"/>
              <a:defRPr sz="2000">
                <a:solidFill>
                  <a:schemeClr val="bg2"/>
                </a:solidFill>
              </a:defRPr>
            </a:lvl1pPr>
            <a:lvl2pPr marL="715963" indent="-357188">
              <a:lnSpc>
                <a:spcPct val="120000"/>
              </a:lnSpc>
              <a:spcBef>
                <a:spcPts val="600"/>
              </a:spcBef>
              <a:buClr>
                <a:schemeClr val="accent1"/>
              </a:buClr>
              <a:buFont typeface="Wingdings" panose="05000000000000000000" pitchFamily="2" charset="2"/>
              <a:buChar char="§"/>
              <a:defRPr sz="1600">
                <a:solidFill>
                  <a:schemeClr val="bg2"/>
                </a:solidFill>
              </a:defRPr>
            </a:lvl2pPr>
            <a:lvl3pPr>
              <a:lnSpc>
                <a:spcPct val="120000"/>
              </a:lnSpc>
              <a:spcBef>
                <a:spcPts val="600"/>
              </a:spcBef>
              <a:defRPr sz="2400">
                <a:solidFill>
                  <a:schemeClr val="bg1"/>
                </a:solidFill>
              </a:defRPr>
            </a:lvl3pPr>
            <a:lvl4pPr>
              <a:lnSpc>
                <a:spcPct val="120000"/>
              </a:lnSpc>
              <a:spcBef>
                <a:spcPts val="600"/>
              </a:spcBef>
              <a:defRPr sz="2400">
                <a:solidFill>
                  <a:schemeClr val="bg1"/>
                </a:solidFill>
              </a:defRPr>
            </a:lvl4pPr>
            <a:lvl5pPr>
              <a:lnSpc>
                <a:spcPct val="120000"/>
              </a:lnSpc>
              <a:spcBef>
                <a:spcPts val="600"/>
              </a:spcBef>
              <a:defRPr sz="2400">
                <a:solidFill>
                  <a:schemeClr val="bg1"/>
                </a:solidFill>
              </a:defRPr>
            </a:lvl5pPr>
          </a:lstStyle>
          <a:p>
            <a:pPr lvl="0"/>
            <a:r>
              <a:rPr lang="de-DE" dirty="0"/>
              <a:t>Textmasterformat bearbeiten</a:t>
            </a:r>
          </a:p>
          <a:p>
            <a:pPr lvl="1"/>
            <a:r>
              <a:rPr lang="de-DE" dirty="0"/>
              <a:t>Zweite Ebene</a:t>
            </a:r>
          </a:p>
        </p:txBody>
      </p:sp>
      <p:grpSp>
        <p:nvGrpSpPr>
          <p:cNvPr id="23" name="Gruppieren 22"/>
          <p:cNvGrpSpPr/>
          <p:nvPr userDrawn="1"/>
        </p:nvGrpSpPr>
        <p:grpSpPr>
          <a:xfrm>
            <a:off x="945357" y="4643443"/>
            <a:ext cx="1092076" cy="113418"/>
            <a:chOff x="1190625" y="-1174750"/>
            <a:chExt cx="4035426" cy="419100"/>
          </a:xfrm>
          <a:solidFill>
            <a:schemeClr val="bg2"/>
          </a:solidFill>
        </p:grpSpPr>
        <p:sp>
          <p:nvSpPr>
            <p:cNvPr id="24" name="Freeform 6"/>
            <p:cNvSpPr>
              <a:spLocks/>
            </p:cNvSpPr>
            <p:nvPr userDrawn="1"/>
          </p:nvSpPr>
          <p:spPr bwMode="auto">
            <a:xfrm>
              <a:off x="1190625" y="-1174750"/>
              <a:ext cx="296863" cy="419100"/>
            </a:xfrm>
            <a:custGeom>
              <a:avLst/>
              <a:gdLst>
                <a:gd name="T0" fmla="*/ 4 w 79"/>
                <a:gd name="T1" fmla="*/ 81 h 109"/>
                <a:gd name="T2" fmla="*/ 33 w 79"/>
                <a:gd name="T3" fmla="*/ 88 h 109"/>
                <a:gd name="T4" fmla="*/ 50 w 79"/>
                <a:gd name="T5" fmla="*/ 78 h 109"/>
                <a:gd name="T6" fmla="*/ 0 w 79"/>
                <a:gd name="T7" fmla="*/ 33 h 109"/>
                <a:gd name="T8" fmla="*/ 46 w 79"/>
                <a:gd name="T9" fmla="*/ 0 h 109"/>
                <a:gd name="T10" fmla="*/ 73 w 79"/>
                <a:gd name="T11" fmla="*/ 4 h 109"/>
                <a:gd name="T12" fmla="*/ 71 w 79"/>
                <a:gd name="T13" fmla="*/ 26 h 109"/>
                <a:gd name="T14" fmla="*/ 48 w 79"/>
                <a:gd name="T15" fmla="*/ 21 h 109"/>
                <a:gd name="T16" fmla="*/ 29 w 79"/>
                <a:gd name="T17" fmla="*/ 31 h 109"/>
                <a:gd name="T18" fmla="*/ 79 w 79"/>
                <a:gd name="T19" fmla="*/ 74 h 109"/>
                <a:gd name="T20" fmla="*/ 33 w 79"/>
                <a:gd name="T21" fmla="*/ 109 h 109"/>
                <a:gd name="T22" fmla="*/ 2 w 79"/>
                <a:gd name="T23" fmla="*/ 104 h 109"/>
                <a:gd name="T24" fmla="*/ 4 w 79"/>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9">
                  <a:moveTo>
                    <a:pt x="4" y="81"/>
                  </a:moveTo>
                  <a:cubicBezTo>
                    <a:pt x="11" y="85"/>
                    <a:pt x="21" y="88"/>
                    <a:pt x="33" y="88"/>
                  </a:cubicBezTo>
                  <a:cubicBezTo>
                    <a:pt x="42" y="88"/>
                    <a:pt x="50" y="86"/>
                    <a:pt x="50" y="78"/>
                  </a:cubicBezTo>
                  <a:cubicBezTo>
                    <a:pt x="50" y="58"/>
                    <a:pt x="0" y="71"/>
                    <a:pt x="0" y="33"/>
                  </a:cubicBezTo>
                  <a:cubicBezTo>
                    <a:pt x="0" y="7"/>
                    <a:pt x="25" y="0"/>
                    <a:pt x="46" y="0"/>
                  </a:cubicBezTo>
                  <a:cubicBezTo>
                    <a:pt x="56" y="0"/>
                    <a:pt x="66" y="2"/>
                    <a:pt x="73" y="4"/>
                  </a:cubicBezTo>
                  <a:cubicBezTo>
                    <a:pt x="71" y="26"/>
                    <a:pt x="71" y="26"/>
                    <a:pt x="71" y="26"/>
                  </a:cubicBezTo>
                  <a:cubicBezTo>
                    <a:pt x="64" y="23"/>
                    <a:pt x="56" y="21"/>
                    <a:pt x="48" y="21"/>
                  </a:cubicBezTo>
                  <a:cubicBezTo>
                    <a:pt x="41" y="21"/>
                    <a:pt x="29" y="22"/>
                    <a:pt x="29" y="31"/>
                  </a:cubicBezTo>
                  <a:cubicBezTo>
                    <a:pt x="29" y="48"/>
                    <a:pt x="79" y="36"/>
                    <a:pt x="79" y="74"/>
                  </a:cubicBezTo>
                  <a:cubicBezTo>
                    <a:pt x="79" y="102"/>
                    <a:pt x="56" y="109"/>
                    <a:pt x="33" y="109"/>
                  </a:cubicBezTo>
                  <a:cubicBezTo>
                    <a:pt x="23" y="109"/>
                    <a:pt x="11" y="107"/>
                    <a:pt x="2" y="104"/>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7"/>
            <p:cNvSpPr>
              <a:spLocks/>
            </p:cNvSpPr>
            <p:nvPr userDrawn="1"/>
          </p:nvSpPr>
          <p:spPr bwMode="auto">
            <a:xfrm>
              <a:off x="1511300" y="-1168400"/>
              <a:ext cx="428625" cy="404813"/>
            </a:xfrm>
            <a:custGeom>
              <a:avLst/>
              <a:gdLst/>
              <a:ahLst/>
              <a:cxnLst/>
              <a:rect l="l" t="t" r="r" b="b"/>
              <a:pathLst>
                <a:path w="428625" h="404813">
                  <a:moveTo>
                    <a:pt x="209551" y="85725"/>
                  </a:moveTo>
                  <a:lnTo>
                    <a:pt x="160338" y="242888"/>
                  </a:lnTo>
                  <a:lnTo>
                    <a:pt x="258763" y="242888"/>
                  </a:lnTo>
                  <a:lnTo>
                    <a:pt x="214313" y="85725"/>
                  </a:lnTo>
                  <a:close/>
                  <a:moveTo>
                    <a:pt x="149225" y="0"/>
                  </a:moveTo>
                  <a:lnTo>
                    <a:pt x="277813" y="0"/>
                  </a:lnTo>
                  <a:lnTo>
                    <a:pt x="428625" y="404813"/>
                  </a:lnTo>
                  <a:lnTo>
                    <a:pt x="315913" y="404813"/>
                  </a:lnTo>
                  <a:lnTo>
                    <a:pt x="285750" y="319088"/>
                  </a:lnTo>
                  <a:lnTo>
                    <a:pt x="134938" y="319088"/>
                  </a:lnTo>
                  <a:lnTo>
                    <a:pt x="104775" y="404813"/>
                  </a:lnTo>
                  <a:lnTo>
                    <a:pt x="0" y="404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Rectangle 9"/>
            <p:cNvSpPr>
              <a:spLocks noChangeArrowheads="1"/>
            </p:cNvSpPr>
            <p:nvPr userDrawn="1"/>
          </p:nvSpPr>
          <p:spPr bwMode="auto">
            <a:xfrm>
              <a:off x="1984375" y="-1168400"/>
              <a:ext cx="104775" cy="404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10"/>
            <p:cNvSpPr>
              <a:spLocks/>
            </p:cNvSpPr>
            <p:nvPr userDrawn="1"/>
          </p:nvSpPr>
          <p:spPr bwMode="auto">
            <a:xfrm>
              <a:off x="2171700" y="-1168400"/>
              <a:ext cx="361950" cy="404813"/>
            </a:xfrm>
            <a:custGeom>
              <a:avLst/>
              <a:gdLst>
                <a:gd name="T0" fmla="*/ 0 w 228"/>
                <a:gd name="T1" fmla="*/ 0 h 255"/>
                <a:gd name="T2" fmla="*/ 83 w 228"/>
                <a:gd name="T3" fmla="*/ 0 h 255"/>
                <a:gd name="T4" fmla="*/ 169 w 228"/>
                <a:gd name="T5" fmla="*/ 172 h 255"/>
                <a:gd name="T6" fmla="*/ 169 w 228"/>
                <a:gd name="T7" fmla="*/ 172 h 255"/>
                <a:gd name="T8" fmla="*/ 169 w 228"/>
                <a:gd name="T9" fmla="*/ 0 h 255"/>
                <a:gd name="T10" fmla="*/ 228 w 228"/>
                <a:gd name="T11" fmla="*/ 0 h 255"/>
                <a:gd name="T12" fmla="*/ 228 w 228"/>
                <a:gd name="T13" fmla="*/ 255 h 255"/>
                <a:gd name="T14" fmla="*/ 147 w 228"/>
                <a:gd name="T15" fmla="*/ 255 h 255"/>
                <a:gd name="T16" fmla="*/ 60 w 228"/>
                <a:gd name="T17" fmla="*/ 80 h 255"/>
                <a:gd name="T18" fmla="*/ 57 w 228"/>
                <a:gd name="T19" fmla="*/ 80 h 255"/>
                <a:gd name="T20" fmla="*/ 60 w 228"/>
                <a:gd name="T21" fmla="*/ 255 h 255"/>
                <a:gd name="T22" fmla="*/ 0 w 228"/>
                <a:gd name="T23" fmla="*/ 255 h 255"/>
                <a:gd name="T24" fmla="*/ 0 w 22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5">
                  <a:moveTo>
                    <a:pt x="0" y="0"/>
                  </a:moveTo>
                  <a:lnTo>
                    <a:pt x="83" y="0"/>
                  </a:lnTo>
                  <a:lnTo>
                    <a:pt x="169" y="172"/>
                  </a:lnTo>
                  <a:lnTo>
                    <a:pt x="169" y="172"/>
                  </a:lnTo>
                  <a:lnTo>
                    <a:pt x="169" y="0"/>
                  </a:lnTo>
                  <a:lnTo>
                    <a:pt x="228" y="0"/>
                  </a:lnTo>
                  <a:lnTo>
                    <a:pt x="228" y="255"/>
                  </a:lnTo>
                  <a:lnTo>
                    <a:pt x="147" y="255"/>
                  </a:lnTo>
                  <a:lnTo>
                    <a:pt x="60" y="80"/>
                  </a:lnTo>
                  <a:lnTo>
                    <a:pt x="57" y="80"/>
                  </a:lnTo>
                  <a:lnTo>
                    <a:pt x="6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11"/>
            <p:cNvSpPr>
              <a:spLocks/>
            </p:cNvSpPr>
            <p:nvPr userDrawn="1"/>
          </p:nvSpPr>
          <p:spPr bwMode="auto">
            <a:xfrm>
              <a:off x="2578100" y="-1168400"/>
              <a:ext cx="301625" cy="404813"/>
            </a:xfrm>
            <a:custGeom>
              <a:avLst/>
              <a:gdLst>
                <a:gd name="T0" fmla="*/ 62 w 190"/>
                <a:gd name="T1" fmla="*/ 51 h 255"/>
                <a:gd name="T2" fmla="*/ 0 w 190"/>
                <a:gd name="T3" fmla="*/ 51 h 255"/>
                <a:gd name="T4" fmla="*/ 0 w 190"/>
                <a:gd name="T5" fmla="*/ 0 h 255"/>
                <a:gd name="T6" fmla="*/ 190 w 190"/>
                <a:gd name="T7" fmla="*/ 0 h 255"/>
                <a:gd name="T8" fmla="*/ 190 w 190"/>
                <a:gd name="T9" fmla="*/ 51 h 255"/>
                <a:gd name="T10" fmla="*/ 128 w 190"/>
                <a:gd name="T11" fmla="*/ 51 h 255"/>
                <a:gd name="T12" fmla="*/ 128 w 190"/>
                <a:gd name="T13" fmla="*/ 255 h 255"/>
                <a:gd name="T14" fmla="*/ 62 w 190"/>
                <a:gd name="T15" fmla="*/ 255 h 255"/>
                <a:gd name="T16" fmla="*/ 62 w 190"/>
                <a:gd name="T17" fmla="*/ 5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55">
                  <a:moveTo>
                    <a:pt x="62" y="51"/>
                  </a:moveTo>
                  <a:lnTo>
                    <a:pt x="0" y="51"/>
                  </a:lnTo>
                  <a:lnTo>
                    <a:pt x="0" y="0"/>
                  </a:lnTo>
                  <a:lnTo>
                    <a:pt x="190" y="0"/>
                  </a:lnTo>
                  <a:lnTo>
                    <a:pt x="190" y="51"/>
                  </a:lnTo>
                  <a:lnTo>
                    <a:pt x="128" y="51"/>
                  </a:lnTo>
                  <a:lnTo>
                    <a:pt x="128" y="255"/>
                  </a:lnTo>
                  <a:lnTo>
                    <a:pt x="62" y="255"/>
                  </a:lnTo>
                  <a:lnTo>
                    <a:pt x="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12"/>
            <p:cNvSpPr>
              <a:spLocks/>
            </p:cNvSpPr>
            <p:nvPr userDrawn="1"/>
          </p:nvSpPr>
          <p:spPr bwMode="auto">
            <a:xfrm>
              <a:off x="3094038" y="-1168400"/>
              <a:ext cx="285750" cy="404813"/>
            </a:xfrm>
            <a:custGeom>
              <a:avLst/>
              <a:gdLst>
                <a:gd name="T0" fmla="*/ 0 w 180"/>
                <a:gd name="T1" fmla="*/ 0 h 255"/>
                <a:gd name="T2" fmla="*/ 175 w 180"/>
                <a:gd name="T3" fmla="*/ 0 h 255"/>
                <a:gd name="T4" fmla="*/ 175 w 180"/>
                <a:gd name="T5" fmla="*/ 49 h 255"/>
                <a:gd name="T6" fmla="*/ 66 w 180"/>
                <a:gd name="T7" fmla="*/ 49 h 255"/>
                <a:gd name="T8" fmla="*/ 66 w 180"/>
                <a:gd name="T9" fmla="*/ 102 h 255"/>
                <a:gd name="T10" fmla="*/ 170 w 180"/>
                <a:gd name="T11" fmla="*/ 102 h 255"/>
                <a:gd name="T12" fmla="*/ 170 w 180"/>
                <a:gd name="T13" fmla="*/ 151 h 255"/>
                <a:gd name="T14" fmla="*/ 66 w 180"/>
                <a:gd name="T15" fmla="*/ 151 h 255"/>
                <a:gd name="T16" fmla="*/ 66 w 180"/>
                <a:gd name="T17" fmla="*/ 206 h 255"/>
                <a:gd name="T18" fmla="*/ 180 w 180"/>
                <a:gd name="T19" fmla="*/ 206 h 255"/>
                <a:gd name="T20" fmla="*/ 180 w 180"/>
                <a:gd name="T21" fmla="*/ 255 h 255"/>
                <a:gd name="T22" fmla="*/ 0 w 180"/>
                <a:gd name="T23" fmla="*/ 255 h 255"/>
                <a:gd name="T24" fmla="*/ 0 w 180"/>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255">
                  <a:moveTo>
                    <a:pt x="0" y="0"/>
                  </a:moveTo>
                  <a:lnTo>
                    <a:pt x="175" y="0"/>
                  </a:lnTo>
                  <a:lnTo>
                    <a:pt x="175" y="49"/>
                  </a:lnTo>
                  <a:lnTo>
                    <a:pt x="66" y="49"/>
                  </a:lnTo>
                  <a:lnTo>
                    <a:pt x="66" y="102"/>
                  </a:lnTo>
                  <a:lnTo>
                    <a:pt x="170" y="102"/>
                  </a:lnTo>
                  <a:lnTo>
                    <a:pt x="170" y="151"/>
                  </a:lnTo>
                  <a:lnTo>
                    <a:pt x="66" y="151"/>
                  </a:lnTo>
                  <a:lnTo>
                    <a:pt x="66" y="206"/>
                  </a:lnTo>
                  <a:lnTo>
                    <a:pt x="180" y="206"/>
                  </a:lnTo>
                  <a:lnTo>
                    <a:pt x="18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13"/>
            <p:cNvSpPr>
              <a:spLocks/>
            </p:cNvSpPr>
            <p:nvPr userDrawn="1"/>
          </p:nvSpPr>
          <p:spPr bwMode="auto">
            <a:xfrm>
              <a:off x="3448050" y="-1168400"/>
              <a:ext cx="266700" cy="404813"/>
            </a:xfrm>
            <a:custGeom>
              <a:avLst/>
              <a:gdLst>
                <a:gd name="T0" fmla="*/ 0 w 168"/>
                <a:gd name="T1" fmla="*/ 0 h 255"/>
                <a:gd name="T2" fmla="*/ 66 w 168"/>
                <a:gd name="T3" fmla="*/ 0 h 255"/>
                <a:gd name="T4" fmla="*/ 66 w 168"/>
                <a:gd name="T5" fmla="*/ 204 h 255"/>
                <a:gd name="T6" fmla="*/ 168 w 168"/>
                <a:gd name="T7" fmla="*/ 204 h 255"/>
                <a:gd name="T8" fmla="*/ 168 w 168"/>
                <a:gd name="T9" fmla="*/ 255 h 255"/>
                <a:gd name="T10" fmla="*/ 0 w 168"/>
                <a:gd name="T11" fmla="*/ 255 h 255"/>
                <a:gd name="T12" fmla="*/ 0 w 168"/>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168" h="255">
                  <a:moveTo>
                    <a:pt x="0" y="0"/>
                  </a:moveTo>
                  <a:lnTo>
                    <a:pt x="66" y="0"/>
                  </a:lnTo>
                  <a:lnTo>
                    <a:pt x="66" y="204"/>
                  </a:lnTo>
                  <a:lnTo>
                    <a:pt x="168" y="204"/>
                  </a:lnTo>
                  <a:lnTo>
                    <a:pt x="168"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14"/>
            <p:cNvSpPr>
              <a:spLocks/>
            </p:cNvSpPr>
            <p:nvPr userDrawn="1"/>
          </p:nvSpPr>
          <p:spPr bwMode="auto">
            <a:xfrm>
              <a:off x="3756025" y="-1168400"/>
              <a:ext cx="500063" cy="404813"/>
            </a:xfrm>
            <a:custGeom>
              <a:avLst/>
              <a:gdLst>
                <a:gd name="T0" fmla="*/ 0 w 315"/>
                <a:gd name="T1" fmla="*/ 0 h 255"/>
                <a:gd name="T2" fmla="*/ 106 w 315"/>
                <a:gd name="T3" fmla="*/ 0 h 255"/>
                <a:gd name="T4" fmla="*/ 158 w 315"/>
                <a:gd name="T5" fmla="*/ 170 h 255"/>
                <a:gd name="T6" fmla="*/ 158 w 315"/>
                <a:gd name="T7" fmla="*/ 170 h 255"/>
                <a:gd name="T8" fmla="*/ 213 w 315"/>
                <a:gd name="T9" fmla="*/ 0 h 255"/>
                <a:gd name="T10" fmla="*/ 315 w 315"/>
                <a:gd name="T11" fmla="*/ 0 h 255"/>
                <a:gd name="T12" fmla="*/ 315 w 315"/>
                <a:gd name="T13" fmla="*/ 255 h 255"/>
                <a:gd name="T14" fmla="*/ 248 w 315"/>
                <a:gd name="T15" fmla="*/ 255 h 255"/>
                <a:gd name="T16" fmla="*/ 251 w 315"/>
                <a:gd name="T17" fmla="*/ 61 h 255"/>
                <a:gd name="T18" fmla="*/ 251 w 315"/>
                <a:gd name="T19" fmla="*/ 61 h 255"/>
                <a:gd name="T20" fmla="*/ 187 w 315"/>
                <a:gd name="T21" fmla="*/ 255 h 255"/>
                <a:gd name="T22" fmla="*/ 125 w 315"/>
                <a:gd name="T23" fmla="*/ 255 h 255"/>
                <a:gd name="T24" fmla="*/ 66 w 315"/>
                <a:gd name="T25" fmla="*/ 61 h 255"/>
                <a:gd name="T26" fmla="*/ 64 w 315"/>
                <a:gd name="T27" fmla="*/ 61 h 255"/>
                <a:gd name="T28" fmla="*/ 66 w 315"/>
                <a:gd name="T29" fmla="*/ 255 h 255"/>
                <a:gd name="T30" fmla="*/ 0 w 315"/>
                <a:gd name="T31" fmla="*/ 255 h 255"/>
                <a:gd name="T32" fmla="*/ 0 w 315"/>
                <a:gd name="T3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255">
                  <a:moveTo>
                    <a:pt x="0" y="0"/>
                  </a:moveTo>
                  <a:lnTo>
                    <a:pt x="106" y="0"/>
                  </a:lnTo>
                  <a:lnTo>
                    <a:pt x="158" y="170"/>
                  </a:lnTo>
                  <a:lnTo>
                    <a:pt x="158" y="170"/>
                  </a:lnTo>
                  <a:lnTo>
                    <a:pt x="213" y="0"/>
                  </a:lnTo>
                  <a:lnTo>
                    <a:pt x="315" y="0"/>
                  </a:lnTo>
                  <a:lnTo>
                    <a:pt x="315" y="255"/>
                  </a:lnTo>
                  <a:lnTo>
                    <a:pt x="248" y="255"/>
                  </a:lnTo>
                  <a:lnTo>
                    <a:pt x="251" y="61"/>
                  </a:lnTo>
                  <a:lnTo>
                    <a:pt x="251" y="61"/>
                  </a:lnTo>
                  <a:lnTo>
                    <a:pt x="187" y="255"/>
                  </a:lnTo>
                  <a:lnTo>
                    <a:pt x="125" y="255"/>
                  </a:lnTo>
                  <a:lnTo>
                    <a:pt x="66" y="61"/>
                  </a:lnTo>
                  <a:lnTo>
                    <a:pt x="64" y="61"/>
                  </a:lnTo>
                  <a:lnTo>
                    <a:pt x="66"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Oval 15"/>
            <p:cNvSpPr>
              <a:spLocks noChangeArrowheads="1"/>
            </p:cNvSpPr>
            <p:nvPr userDrawn="1"/>
          </p:nvSpPr>
          <p:spPr bwMode="auto">
            <a:xfrm>
              <a:off x="4316413" y="-1174750"/>
              <a:ext cx="393700" cy="419100"/>
            </a:xfrm>
            <a:custGeom>
              <a:avLst/>
              <a:gdLst/>
              <a:ahLst/>
              <a:cxnLst/>
              <a:rect l="l" t="t" r="r" b="b"/>
              <a:pathLst>
                <a:path w="393700" h="419100">
                  <a:moveTo>
                    <a:pt x="194959" y="79375"/>
                  </a:moveTo>
                  <a:cubicBezTo>
                    <a:pt x="130648" y="79375"/>
                    <a:pt x="107950" y="137307"/>
                    <a:pt x="107950" y="210688"/>
                  </a:cubicBezTo>
                  <a:cubicBezTo>
                    <a:pt x="107950" y="276344"/>
                    <a:pt x="130648" y="338138"/>
                    <a:pt x="194959" y="338138"/>
                  </a:cubicBezTo>
                  <a:cubicBezTo>
                    <a:pt x="259269" y="338138"/>
                    <a:pt x="285750" y="276344"/>
                    <a:pt x="285750" y="210688"/>
                  </a:cubicBezTo>
                  <a:cubicBezTo>
                    <a:pt x="285750" y="137307"/>
                    <a:pt x="259269" y="79375"/>
                    <a:pt x="194959" y="79375"/>
                  </a:cubicBezTo>
                  <a:close/>
                  <a:moveTo>
                    <a:pt x="196850" y="0"/>
                  </a:moveTo>
                  <a:cubicBezTo>
                    <a:pt x="305567" y="0"/>
                    <a:pt x="393700" y="93819"/>
                    <a:pt x="393700" y="209550"/>
                  </a:cubicBezTo>
                  <a:cubicBezTo>
                    <a:pt x="393700" y="325281"/>
                    <a:pt x="305567" y="419100"/>
                    <a:pt x="196850" y="419100"/>
                  </a:cubicBezTo>
                  <a:cubicBezTo>
                    <a:pt x="88133" y="419100"/>
                    <a:pt x="0" y="325281"/>
                    <a:pt x="0" y="209550"/>
                  </a:cubicBezTo>
                  <a:cubicBezTo>
                    <a:pt x="0" y="93819"/>
                    <a:pt x="88133" y="0"/>
                    <a:pt x="1968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17"/>
            <p:cNvSpPr>
              <a:spLocks noChangeArrowheads="1"/>
            </p:cNvSpPr>
            <p:nvPr userDrawn="1"/>
          </p:nvSpPr>
          <p:spPr bwMode="auto">
            <a:xfrm>
              <a:off x="4778375" y="-1168400"/>
              <a:ext cx="74613"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18"/>
            <p:cNvSpPr>
              <a:spLocks/>
            </p:cNvSpPr>
            <p:nvPr userDrawn="1"/>
          </p:nvSpPr>
          <p:spPr bwMode="auto">
            <a:xfrm>
              <a:off x="4932363" y="-1174750"/>
              <a:ext cx="293688" cy="419100"/>
            </a:xfrm>
            <a:custGeom>
              <a:avLst/>
              <a:gdLst>
                <a:gd name="T0" fmla="*/ 3 w 78"/>
                <a:gd name="T1" fmla="*/ 81 h 109"/>
                <a:gd name="T2" fmla="*/ 32 w 78"/>
                <a:gd name="T3" fmla="*/ 88 h 109"/>
                <a:gd name="T4" fmla="*/ 49 w 78"/>
                <a:gd name="T5" fmla="*/ 78 h 109"/>
                <a:gd name="T6" fmla="*/ 0 w 78"/>
                <a:gd name="T7" fmla="*/ 33 h 109"/>
                <a:gd name="T8" fmla="*/ 45 w 78"/>
                <a:gd name="T9" fmla="*/ 0 h 109"/>
                <a:gd name="T10" fmla="*/ 73 w 78"/>
                <a:gd name="T11" fmla="*/ 4 h 109"/>
                <a:gd name="T12" fmla="*/ 71 w 78"/>
                <a:gd name="T13" fmla="*/ 26 h 109"/>
                <a:gd name="T14" fmla="*/ 47 w 78"/>
                <a:gd name="T15" fmla="*/ 21 h 109"/>
                <a:gd name="T16" fmla="*/ 29 w 78"/>
                <a:gd name="T17" fmla="*/ 31 h 109"/>
                <a:gd name="T18" fmla="*/ 78 w 78"/>
                <a:gd name="T19" fmla="*/ 74 h 109"/>
                <a:gd name="T20" fmla="*/ 32 w 78"/>
                <a:gd name="T21" fmla="*/ 109 h 109"/>
                <a:gd name="T22" fmla="*/ 1 w 78"/>
                <a:gd name="T23" fmla="*/ 104 h 109"/>
                <a:gd name="T24" fmla="*/ 3 w 78"/>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9">
                  <a:moveTo>
                    <a:pt x="3" y="81"/>
                  </a:moveTo>
                  <a:cubicBezTo>
                    <a:pt x="10" y="85"/>
                    <a:pt x="20" y="88"/>
                    <a:pt x="32" y="88"/>
                  </a:cubicBezTo>
                  <a:cubicBezTo>
                    <a:pt x="41" y="88"/>
                    <a:pt x="49" y="86"/>
                    <a:pt x="49" y="78"/>
                  </a:cubicBezTo>
                  <a:cubicBezTo>
                    <a:pt x="49" y="58"/>
                    <a:pt x="0" y="71"/>
                    <a:pt x="0" y="33"/>
                  </a:cubicBezTo>
                  <a:cubicBezTo>
                    <a:pt x="0" y="7"/>
                    <a:pt x="24" y="0"/>
                    <a:pt x="45" y="0"/>
                  </a:cubicBezTo>
                  <a:cubicBezTo>
                    <a:pt x="56" y="0"/>
                    <a:pt x="65" y="2"/>
                    <a:pt x="73" y="4"/>
                  </a:cubicBezTo>
                  <a:cubicBezTo>
                    <a:pt x="71" y="26"/>
                    <a:pt x="71" y="26"/>
                    <a:pt x="71" y="26"/>
                  </a:cubicBezTo>
                  <a:cubicBezTo>
                    <a:pt x="63" y="23"/>
                    <a:pt x="55" y="21"/>
                    <a:pt x="47" y="21"/>
                  </a:cubicBezTo>
                  <a:cubicBezTo>
                    <a:pt x="40" y="21"/>
                    <a:pt x="29" y="22"/>
                    <a:pt x="29" y="31"/>
                  </a:cubicBezTo>
                  <a:cubicBezTo>
                    <a:pt x="29" y="48"/>
                    <a:pt x="78" y="36"/>
                    <a:pt x="78" y="74"/>
                  </a:cubicBezTo>
                  <a:cubicBezTo>
                    <a:pt x="78" y="102"/>
                    <a:pt x="55" y="109"/>
                    <a:pt x="32" y="109"/>
                  </a:cubicBezTo>
                  <a:cubicBezTo>
                    <a:pt x="22" y="109"/>
                    <a:pt x="10" y="107"/>
                    <a:pt x="1" y="104"/>
                  </a:cubicBezTo>
                  <a:lnTo>
                    <a:pt x="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203537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WEIS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1310241864"/>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5164"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900723"/>
            <a:ext cx="7375524" cy="492443"/>
          </a:xfrm>
        </p:spPr>
        <p:txBody>
          <a:bodyPr wrap="square" lIns="0" tIns="0" rIns="0" bIns="0" anchor="t">
            <a:spAutoFit/>
          </a:bodyPr>
          <a:lstStyle>
            <a:lvl1pPr algn="l">
              <a:defRPr sz="3200">
                <a:solidFill>
                  <a:schemeClr val="tx1"/>
                </a:solidFill>
              </a:defRPr>
            </a:lvl1pPr>
          </a:lstStyle>
          <a:p>
            <a:r>
              <a:rPr lang="de-DE" dirty="0"/>
              <a:t>Titel durch Klicken bearbeiten</a:t>
            </a:r>
          </a:p>
        </p:txBody>
      </p:sp>
      <p:sp>
        <p:nvSpPr>
          <p:cNvPr id="3" name="Inhaltsplatzhalter 2"/>
          <p:cNvSpPr>
            <a:spLocks noGrp="1"/>
          </p:cNvSpPr>
          <p:nvPr>
            <p:ph idx="1"/>
          </p:nvPr>
        </p:nvSpPr>
        <p:spPr>
          <a:xfrm>
            <a:off x="884238" y="1600200"/>
            <a:ext cx="7375524" cy="741742"/>
          </a:xfrm>
        </p:spPr>
        <p:txBody>
          <a:bodyPr wrap="square" lIns="0" tIns="0" rIns="0" bIns="0">
            <a:spAutoFit/>
          </a:bodyPr>
          <a:lstStyle>
            <a:lvl1pPr marL="358775" indent="-358775">
              <a:lnSpc>
                <a:spcPct val="120000"/>
              </a:lnSpc>
              <a:spcBef>
                <a:spcPts val="600"/>
              </a:spcBef>
              <a:buClr>
                <a:schemeClr val="accent1"/>
              </a:buClr>
              <a:buFont typeface="Wingdings" panose="05000000000000000000" pitchFamily="2" charset="2"/>
              <a:buChar char="§"/>
              <a:defRPr sz="2000">
                <a:solidFill>
                  <a:schemeClr val="tx1"/>
                </a:solidFill>
              </a:defRPr>
            </a:lvl1pPr>
            <a:lvl2pPr marL="715963" indent="-357188">
              <a:lnSpc>
                <a:spcPct val="120000"/>
              </a:lnSpc>
              <a:spcBef>
                <a:spcPts val="600"/>
              </a:spcBef>
              <a:buClr>
                <a:schemeClr val="accent1"/>
              </a:buClr>
              <a:buFont typeface="Wingdings" panose="05000000000000000000" pitchFamily="2" charset="2"/>
              <a:buChar char="§"/>
              <a:defRPr sz="1600">
                <a:solidFill>
                  <a:schemeClr val="tx1"/>
                </a:solidFill>
              </a:defRPr>
            </a:lvl2pPr>
            <a:lvl3pPr>
              <a:lnSpc>
                <a:spcPct val="120000"/>
              </a:lnSpc>
              <a:spcBef>
                <a:spcPts val="600"/>
              </a:spcBef>
              <a:defRPr sz="2400">
                <a:solidFill>
                  <a:schemeClr val="bg1"/>
                </a:solidFill>
              </a:defRPr>
            </a:lvl3pPr>
            <a:lvl4pPr>
              <a:lnSpc>
                <a:spcPct val="120000"/>
              </a:lnSpc>
              <a:spcBef>
                <a:spcPts val="600"/>
              </a:spcBef>
              <a:defRPr sz="2400">
                <a:solidFill>
                  <a:schemeClr val="bg1"/>
                </a:solidFill>
              </a:defRPr>
            </a:lvl4pPr>
            <a:lvl5pPr>
              <a:lnSpc>
                <a:spcPct val="120000"/>
              </a:lnSpc>
              <a:spcBef>
                <a:spcPts val="600"/>
              </a:spcBef>
              <a:defRPr sz="2400">
                <a:solidFill>
                  <a:schemeClr val="bg1"/>
                </a:solidFill>
              </a:defRPr>
            </a:lvl5pPr>
          </a:lstStyle>
          <a:p>
            <a:pPr lvl="0"/>
            <a:r>
              <a:rPr lang="de-DE" dirty="0"/>
              <a:t>Textmasterformat bearbeiten</a:t>
            </a:r>
          </a:p>
          <a:p>
            <a:pPr lvl="1"/>
            <a:r>
              <a:rPr lang="de-DE" dirty="0"/>
              <a:t>Zweite Ebene</a:t>
            </a:r>
          </a:p>
        </p:txBody>
      </p:sp>
    </p:spTree>
    <p:extLst>
      <p:ext uri="{BB962C8B-B14F-4D97-AF65-F5344CB8AC3E}">
        <p14:creationId xmlns:p14="http://schemas.microsoft.com/office/powerpoint/2010/main" val="2795677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el und Inhalt SCHWARZ_VERSALIEN">
    <p:bg>
      <p:bgPr>
        <a:blipFill dpi="0" rotWithShape="1">
          <a:blip r:embed="rId4" cstate="print">
            <a:lum/>
          </a:blip>
          <a:srcRect/>
          <a:stretch>
            <a:fillRect t="-2000" b="-2000"/>
          </a:stretch>
        </a:blip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4166060121"/>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6188" name="think-cell Folie" r:id="rId5" imgW="360" imgH="360" progId="TCLayout.ActiveDocument.1">
                  <p:embed/>
                </p:oleObj>
              </mc:Choice>
              <mc:Fallback>
                <p:oleObj name="think-cell Folie" r:id="rId5" imgW="360" imgH="360" progId="TCLayout.ActiveDocument.1">
                  <p:embed/>
                  <p:pic>
                    <p:nvPicPr>
                      <p:cNvPr id="8" name="Objek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900723"/>
            <a:ext cx="7375524" cy="984885"/>
          </a:xfrm>
        </p:spPr>
        <p:txBody>
          <a:bodyPr wrap="square" lIns="0" tIns="0" rIns="0" bIns="0" anchor="t">
            <a:spAutoFit/>
          </a:bodyPr>
          <a:lstStyle>
            <a:lvl1pPr algn="l">
              <a:defRPr sz="3200" b="1" cap="all" baseline="0">
                <a:solidFill>
                  <a:schemeClr val="bg2"/>
                </a:solidFill>
              </a:defRPr>
            </a:lvl1pPr>
          </a:lstStyle>
          <a:p>
            <a:r>
              <a:rPr lang="de-DE" dirty="0"/>
              <a:t>Titel durch Klicken bearbeiten</a:t>
            </a:r>
          </a:p>
        </p:txBody>
      </p:sp>
      <p:sp>
        <p:nvSpPr>
          <p:cNvPr id="3" name="Inhaltsplatzhalter 2"/>
          <p:cNvSpPr>
            <a:spLocks noGrp="1"/>
          </p:cNvSpPr>
          <p:nvPr>
            <p:ph idx="1"/>
          </p:nvPr>
        </p:nvSpPr>
        <p:spPr>
          <a:xfrm>
            <a:off x="884238" y="1600200"/>
            <a:ext cx="7375524" cy="741742"/>
          </a:xfrm>
        </p:spPr>
        <p:txBody>
          <a:bodyPr wrap="square" lIns="0" tIns="0" rIns="0" bIns="0">
            <a:spAutoFit/>
          </a:bodyPr>
          <a:lstStyle>
            <a:lvl1pPr marL="358775" indent="-358775">
              <a:lnSpc>
                <a:spcPct val="120000"/>
              </a:lnSpc>
              <a:spcBef>
                <a:spcPts val="600"/>
              </a:spcBef>
              <a:buClr>
                <a:schemeClr val="accent1"/>
              </a:buClr>
              <a:buFont typeface="Wingdings" panose="05000000000000000000" pitchFamily="2" charset="2"/>
              <a:buChar char="§"/>
              <a:defRPr sz="2000">
                <a:solidFill>
                  <a:schemeClr val="bg2"/>
                </a:solidFill>
              </a:defRPr>
            </a:lvl1pPr>
            <a:lvl2pPr marL="715963" indent="-357188">
              <a:lnSpc>
                <a:spcPct val="120000"/>
              </a:lnSpc>
              <a:spcBef>
                <a:spcPts val="600"/>
              </a:spcBef>
              <a:buClr>
                <a:schemeClr val="accent1"/>
              </a:buClr>
              <a:buFont typeface="Wingdings" panose="05000000000000000000" pitchFamily="2" charset="2"/>
              <a:buChar char="§"/>
              <a:defRPr sz="1600">
                <a:solidFill>
                  <a:schemeClr val="bg2"/>
                </a:solidFill>
              </a:defRPr>
            </a:lvl2pPr>
            <a:lvl3pPr>
              <a:lnSpc>
                <a:spcPct val="120000"/>
              </a:lnSpc>
              <a:spcBef>
                <a:spcPts val="600"/>
              </a:spcBef>
              <a:defRPr sz="2400">
                <a:solidFill>
                  <a:schemeClr val="bg1"/>
                </a:solidFill>
              </a:defRPr>
            </a:lvl3pPr>
            <a:lvl4pPr>
              <a:lnSpc>
                <a:spcPct val="120000"/>
              </a:lnSpc>
              <a:spcBef>
                <a:spcPts val="600"/>
              </a:spcBef>
              <a:defRPr sz="2400">
                <a:solidFill>
                  <a:schemeClr val="bg1"/>
                </a:solidFill>
              </a:defRPr>
            </a:lvl4pPr>
            <a:lvl5pPr>
              <a:lnSpc>
                <a:spcPct val="120000"/>
              </a:lnSpc>
              <a:spcBef>
                <a:spcPts val="600"/>
              </a:spcBef>
              <a:defRPr sz="2400">
                <a:solidFill>
                  <a:schemeClr val="bg1"/>
                </a:solidFill>
              </a:defRPr>
            </a:lvl5pPr>
          </a:lstStyle>
          <a:p>
            <a:pPr lvl="0"/>
            <a:r>
              <a:rPr lang="de-DE" dirty="0"/>
              <a:t>Textmasterformat bearbeiten</a:t>
            </a:r>
          </a:p>
          <a:p>
            <a:pPr lvl="1"/>
            <a:r>
              <a:rPr lang="de-DE" dirty="0"/>
              <a:t>Zweite Ebene</a:t>
            </a:r>
          </a:p>
        </p:txBody>
      </p:sp>
      <p:grpSp>
        <p:nvGrpSpPr>
          <p:cNvPr id="4" name="Gruppieren 22"/>
          <p:cNvGrpSpPr/>
          <p:nvPr userDrawn="1"/>
        </p:nvGrpSpPr>
        <p:grpSpPr>
          <a:xfrm>
            <a:off x="945357" y="4643443"/>
            <a:ext cx="1092076" cy="113418"/>
            <a:chOff x="1190625" y="-1174750"/>
            <a:chExt cx="4035426" cy="419100"/>
          </a:xfrm>
          <a:solidFill>
            <a:schemeClr val="bg2"/>
          </a:solidFill>
        </p:grpSpPr>
        <p:sp>
          <p:nvSpPr>
            <p:cNvPr id="24" name="Freeform 6"/>
            <p:cNvSpPr>
              <a:spLocks/>
            </p:cNvSpPr>
            <p:nvPr userDrawn="1"/>
          </p:nvSpPr>
          <p:spPr bwMode="auto">
            <a:xfrm>
              <a:off x="1190625" y="-1174750"/>
              <a:ext cx="296863" cy="419100"/>
            </a:xfrm>
            <a:custGeom>
              <a:avLst/>
              <a:gdLst>
                <a:gd name="T0" fmla="*/ 4 w 79"/>
                <a:gd name="T1" fmla="*/ 81 h 109"/>
                <a:gd name="T2" fmla="*/ 33 w 79"/>
                <a:gd name="T3" fmla="*/ 88 h 109"/>
                <a:gd name="T4" fmla="*/ 50 w 79"/>
                <a:gd name="T5" fmla="*/ 78 h 109"/>
                <a:gd name="T6" fmla="*/ 0 w 79"/>
                <a:gd name="T7" fmla="*/ 33 h 109"/>
                <a:gd name="T8" fmla="*/ 46 w 79"/>
                <a:gd name="T9" fmla="*/ 0 h 109"/>
                <a:gd name="T10" fmla="*/ 73 w 79"/>
                <a:gd name="T11" fmla="*/ 4 h 109"/>
                <a:gd name="T12" fmla="*/ 71 w 79"/>
                <a:gd name="T13" fmla="*/ 26 h 109"/>
                <a:gd name="T14" fmla="*/ 48 w 79"/>
                <a:gd name="T15" fmla="*/ 21 h 109"/>
                <a:gd name="T16" fmla="*/ 29 w 79"/>
                <a:gd name="T17" fmla="*/ 31 h 109"/>
                <a:gd name="T18" fmla="*/ 79 w 79"/>
                <a:gd name="T19" fmla="*/ 74 h 109"/>
                <a:gd name="T20" fmla="*/ 33 w 79"/>
                <a:gd name="T21" fmla="*/ 109 h 109"/>
                <a:gd name="T22" fmla="*/ 2 w 79"/>
                <a:gd name="T23" fmla="*/ 104 h 109"/>
                <a:gd name="T24" fmla="*/ 4 w 79"/>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9">
                  <a:moveTo>
                    <a:pt x="4" y="81"/>
                  </a:moveTo>
                  <a:cubicBezTo>
                    <a:pt x="11" y="85"/>
                    <a:pt x="21" y="88"/>
                    <a:pt x="33" y="88"/>
                  </a:cubicBezTo>
                  <a:cubicBezTo>
                    <a:pt x="42" y="88"/>
                    <a:pt x="50" y="86"/>
                    <a:pt x="50" y="78"/>
                  </a:cubicBezTo>
                  <a:cubicBezTo>
                    <a:pt x="50" y="58"/>
                    <a:pt x="0" y="71"/>
                    <a:pt x="0" y="33"/>
                  </a:cubicBezTo>
                  <a:cubicBezTo>
                    <a:pt x="0" y="7"/>
                    <a:pt x="25" y="0"/>
                    <a:pt x="46" y="0"/>
                  </a:cubicBezTo>
                  <a:cubicBezTo>
                    <a:pt x="56" y="0"/>
                    <a:pt x="66" y="2"/>
                    <a:pt x="73" y="4"/>
                  </a:cubicBezTo>
                  <a:cubicBezTo>
                    <a:pt x="71" y="26"/>
                    <a:pt x="71" y="26"/>
                    <a:pt x="71" y="26"/>
                  </a:cubicBezTo>
                  <a:cubicBezTo>
                    <a:pt x="64" y="23"/>
                    <a:pt x="56" y="21"/>
                    <a:pt x="48" y="21"/>
                  </a:cubicBezTo>
                  <a:cubicBezTo>
                    <a:pt x="41" y="21"/>
                    <a:pt x="29" y="22"/>
                    <a:pt x="29" y="31"/>
                  </a:cubicBezTo>
                  <a:cubicBezTo>
                    <a:pt x="29" y="48"/>
                    <a:pt x="79" y="36"/>
                    <a:pt x="79" y="74"/>
                  </a:cubicBezTo>
                  <a:cubicBezTo>
                    <a:pt x="79" y="102"/>
                    <a:pt x="56" y="109"/>
                    <a:pt x="33" y="109"/>
                  </a:cubicBezTo>
                  <a:cubicBezTo>
                    <a:pt x="23" y="109"/>
                    <a:pt x="11" y="107"/>
                    <a:pt x="2" y="104"/>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7"/>
            <p:cNvSpPr>
              <a:spLocks/>
            </p:cNvSpPr>
            <p:nvPr userDrawn="1"/>
          </p:nvSpPr>
          <p:spPr bwMode="auto">
            <a:xfrm>
              <a:off x="1511300" y="-1168400"/>
              <a:ext cx="428625" cy="404813"/>
            </a:xfrm>
            <a:custGeom>
              <a:avLst/>
              <a:gdLst/>
              <a:ahLst/>
              <a:cxnLst/>
              <a:rect l="l" t="t" r="r" b="b"/>
              <a:pathLst>
                <a:path w="428625" h="404813">
                  <a:moveTo>
                    <a:pt x="209551" y="85725"/>
                  </a:moveTo>
                  <a:lnTo>
                    <a:pt x="160338" y="242888"/>
                  </a:lnTo>
                  <a:lnTo>
                    <a:pt x="258763" y="242888"/>
                  </a:lnTo>
                  <a:lnTo>
                    <a:pt x="214313" y="85725"/>
                  </a:lnTo>
                  <a:close/>
                  <a:moveTo>
                    <a:pt x="149225" y="0"/>
                  </a:moveTo>
                  <a:lnTo>
                    <a:pt x="277813" y="0"/>
                  </a:lnTo>
                  <a:lnTo>
                    <a:pt x="428625" y="404813"/>
                  </a:lnTo>
                  <a:lnTo>
                    <a:pt x="315913" y="404813"/>
                  </a:lnTo>
                  <a:lnTo>
                    <a:pt x="285750" y="319088"/>
                  </a:lnTo>
                  <a:lnTo>
                    <a:pt x="134938" y="319088"/>
                  </a:lnTo>
                  <a:lnTo>
                    <a:pt x="104775" y="404813"/>
                  </a:lnTo>
                  <a:lnTo>
                    <a:pt x="0" y="404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Rectangle 9"/>
            <p:cNvSpPr>
              <a:spLocks noChangeArrowheads="1"/>
            </p:cNvSpPr>
            <p:nvPr userDrawn="1"/>
          </p:nvSpPr>
          <p:spPr bwMode="auto">
            <a:xfrm>
              <a:off x="1984375" y="-1168400"/>
              <a:ext cx="104775" cy="404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10"/>
            <p:cNvSpPr>
              <a:spLocks/>
            </p:cNvSpPr>
            <p:nvPr userDrawn="1"/>
          </p:nvSpPr>
          <p:spPr bwMode="auto">
            <a:xfrm>
              <a:off x="2171700" y="-1168400"/>
              <a:ext cx="361950" cy="404813"/>
            </a:xfrm>
            <a:custGeom>
              <a:avLst/>
              <a:gdLst>
                <a:gd name="T0" fmla="*/ 0 w 228"/>
                <a:gd name="T1" fmla="*/ 0 h 255"/>
                <a:gd name="T2" fmla="*/ 83 w 228"/>
                <a:gd name="T3" fmla="*/ 0 h 255"/>
                <a:gd name="T4" fmla="*/ 169 w 228"/>
                <a:gd name="T5" fmla="*/ 172 h 255"/>
                <a:gd name="T6" fmla="*/ 169 w 228"/>
                <a:gd name="T7" fmla="*/ 172 h 255"/>
                <a:gd name="T8" fmla="*/ 169 w 228"/>
                <a:gd name="T9" fmla="*/ 0 h 255"/>
                <a:gd name="T10" fmla="*/ 228 w 228"/>
                <a:gd name="T11" fmla="*/ 0 h 255"/>
                <a:gd name="T12" fmla="*/ 228 w 228"/>
                <a:gd name="T13" fmla="*/ 255 h 255"/>
                <a:gd name="T14" fmla="*/ 147 w 228"/>
                <a:gd name="T15" fmla="*/ 255 h 255"/>
                <a:gd name="T16" fmla="*/ 60 w 228"/>
                <a:gd name="T17" fmla="*/ 80 h 255"/>
                <a:gd name="T18" fmla="*/ 57 w 228"/>
                <a:gd name="T19" fmla="*/ 80 h 255"/>
                <a:gd name="T20" fmla="*/ 60 w 228"/>
                <a:gd name="T21" fmla="*/ 255 h 255"/>
                <a:gd name="T22" fmla="*/ 0 w 228"/>
                <a:gd name="T23" fmla="*/ 255 h 255"/>
                <a:gd name="T24" fmla="*/ 0 w 22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5">
                  <a:moveTo>
                    <a:pt x="0" y="0"/>
                  </a:moveTo>
                  <a:lnTo>
                    <a:pt x="83" y="0"/>
                  </a:lnTo>
                  <a:lnTo>
                    <a:pt x="169" y="172"/>
                  </a:lnTo>
                  <a:lnTo>
                    <a:pt x="169" y="172"/>
                  </a:lnTo>
                  <a:lnTo>
                    <a:pt x="169" y="0"/>
                  </a:lnTo>
                  <a:lnTo>
                    <a:pt x="228" y="0"/>
                  </a:lnTo>
                  <a:lnTo>
                    <a:pt x="228" y="255"/>
                  </a:lnTo>
                  <a:lnTo>
                    <a:pt x="147" y="255"/>
                  </a:lnTo>
                  <a:lnTo>
                    <a:pt x="60" y="80"/>
                  </a:lnTo>
                  <a:lnTo>
                    <a:pt x="57" y="80"/>
                  </a:lnTo>
                  <a:lnTo>
                    <a:pt x="6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11"/>
            <p:cNvSpPr>
              <a:spLocks/>
            </p:cNvSpPr>
            <p:nvPr userDrawn="1"/>
          </p:nvSpPr>
          <p:spPr bwMode="auto">
            <a:xfrm>
              <a:off x="2578100" y="-1168400"/>
              <a:ext cx="301625" cy="404813"/>
            </a:xfrm>
            <a:custGeom>
              <a:avLst/>
              <a:gdLst>
                <a:gd name="T0" fmla="*/ 62 w 190"/>
                <a:gd name="T1" fmla="*/ 51 h 255"/>
                <a:gd name="T2" fmla="*/ 0 w 190"/>
                <a:gd name="T3" fmla="*/ 51 h 255"/>
                <a:gd name="T4" fmla="*/ 0 w 190"/>
                <a:gd name="T5" fmla="*/ 0 h 255"/>
                <a:gd name="T6" fmla="*/ 190 w 190"/>
                <a:gd name="T7" fmla="*/ 0 h 255"/>
                <a:gd name="T8" fmla="*/ 190 w 190"/>
                <a:gd name="T9" fmla="*/ 51 h 255"/>
                <a:gd name="T10" fmla="*/ 128 w 190"/>
                <a:gd name="T11" fmla="*/ 51 h 255"/>
                <a:gd name="T12" fmla="*/ 128 w 190"/>
                <a:gd name="T13" fmla="*/ 255 h 255"/>
                <a:gd name="T14" fmla="*/ 62 w 190"/>
                <a:gd name="T15" fmla="*/ 255 h 255"/>
                <a:gd name="T16" fmla="*/ 62 w 190"/>
                <a:gd name="T17" fmla="*/ 5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55">
                  <a:moveTo>
                    <a:pt x="62" y="51"/>
                  </a:moveTo>
                  <a:lnTo>
                    <a:pt x="0" y="51"/>
                  </a:lnTo>
                  <a:lnTo>
                    <a:pt x="0" y="0"/>
                  </a:lnTo>
                  <a:lnTo>
                    <a:pt x="190" y="0"/>
                  </a:lnTo>
                  <a:lnTo>
                    <a:pt x="190" y="51"/>
                  </a:lnTo>
                  <a:lnTo>
                    <a:pt x="128" y="51"/>
                  </a:lnTo>
                  <a:lnTo>
                    <a:pt x="128" y="255"/>
                  </a:lnTo>
                  <a:lnTo>
                    <a:pt x="62" y="255"/>
                  </a:lnTo>
                  <a:lnTo>
                    <a:pt x="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12"/>
            <p:cNvSpPr>
              <a:spLocks/>
            </p:cNvSpPr>
            <p:nvPr userDrawn="1"/>
          </p:nvSpPr>
          <p:spPr bwMode="auto">
            <a:xfrm>
              <a:off x="3094038" y="-1168400"/>
              <a:ext cx="285750" cy="404813"/>
            </a:xfrm>
            <a:custGeom>
              <a:avLst/>
              <a:gdLst>
                <a:gd name="T0" fmla="*/ 0 w 180"/>
                <a:gd name="T1" fmla="*/ 0 h 255"/>
                <a:gd name="T2" fmla="*/ 175 w 180"/>
                <a:gd name="T3" fmla="*/ 0 h 255"/>
                <a:gd name="T4" fmla="*/ 175 w 180"/>
                <a:gd name="T5" fmla="*/ 49 h 255"/>
                <a:gd name="T6" fmla="*/ 66 w 180"/>
                <a:gd name="T7" fmla="*/ 49 h 255"/>
                <a:gd name="T8" fmla="*/ 66 w 180"/>
                <a:gd name="T9" fmla="*/ 102 h 255"/>
                <a:gd name="T10" fmla="*/ 170 w 180"/>
                <a:gd name="T11" fmla="*/ 102 h 255"/>
                <a:gd name="T12" fmla="*/ 170 w 180"/>
                <a:gd name="T13" fmla="*/ 151 h 255"/>
                <a:gd name="T14" fmla="*/ 66 w 180"/>
                <a:gd name="T15" fmla="*/ 151 h 255"/>
                <a:gd name="T16" fmla="*/ 66 w 180"/>
                <a:gd name="T17" fmla="*/ 206 h 255"/>
                <a:gd name="T18" fmla="*/ 180 w 180"/>
                <a:gd name="T19" fmla="*/ 206 h 255"/>
                <a:gd name="T20" fmla="*/ 180 w 180"/>
                <a:gd name="T21" fmla="*/ 255 h 255"/>
                <a:gd name="T22" fmla="*/ 0 w 180"/>
                <a:gd name="T23" fmla="*/ 255 h 255"/>
                <a:gd name="T24" fmla="*/ 0 w 180"/>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255">
                  <a:moveTo>
                    <a:pt x="0" y="0"/>
                  </a:moveTo>
                  <a:lnTo>
                    <a:pt x="175" y="0"/>
                  </a:lnTo>
                  <a:lnTo>
                    <a:pt x="175" y="49"/>
                  </a:lnTo>
                  <a:lnTo>
                    <a:pt x="66" y="49"/>
                  </a:lnTo>
                  <a:lnTo>
                    <a:pt x="66" y="102"/>
                  </a:lnTo>
                  <a:lnTo>
                    <a:pt x="170" y="102"/>
                  </a:lnTo>
                  <a:lnTo>
                    <a:pt x="170" y="151"/>
                  </a:lnTo>
                  <a:lnTo>
                    <a:pt x="66" y="151"/>
                  </a:lnTo>
                  <a:lnTo>
                    <a:pt x="66" y="206"/>
                  </a:lnTo>
                  <a:lnTo>
                    <a:pt x="180" y="206"/>
                  </a:lnTo>
                  <a:lnTo>
                    <a:pt x="18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13"/>
            <p:cNvSpPr>
              <a:spLocks/>
            </p:cNvSpPr>
            <p:nvPr userDrawn="1"/>
          </p:nvSpPr>
          <p:spPr bwMode="auto">
            <a:xfrm>
              <a:off x="3448050" y="-1168400"/>
              <a:ext cx="266700" cy="404813"/>
            </a:xfrm>
            <a:custGeom>
              <a:avLst/>
              <a:gdLst>
                <a:gd name="T0" fmla="*/ 0 w 168"/>
                <a:gd name="T1" fmla="*/ 0 h 255"/>
                <a:gd name="T2" fmla="*/ 66 w 168"/>
                <a:gd name="T3" fmla="*/ 0 h 255"/>
                <a:gd name="T4" fmla="*/ 66 w 168"/>
                <a:gd name="T5" fmla="*/ 204 h 255"/>
                <a:gd name="T6" fmla="*/ 168 w 168"/>
                <a:gd name="T7" fmla="*/ 204 h 255"/>
                <a:gd name="T8" fmla="*/ 168 w 168"/>
                <a:gd name="T9" fmla="*/ 255 h 255"/>
                <a:gd name="T10" fmla="*/ 0 w 168"/>
                <a:gd name="T11" fmla="*/ 255 h 255"/>
                <a:gd name="T12" fmla="*/ 0 w 168"/>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168" h="255">
                  <a:moveTo>
                    <a:pt x="0" y="0"/>
                  </a:moveTo>
                  <a:lnTo>
                    <a:pt x="66" y="0"/>
                  </a:lnTo>
                  <a:lnTo>
                    <a:pt x="66" y="204"/>
                  </a:lnTo>
                  <a:lnTo>
                    <a:pt x="168" y="204"/>
                  </a:lnTo>
                  <a:lnTo>
                    <a:pt x="168"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14"/>
            <p:cNvSpPr>
              <a:spLocks/>
            </p:cNvSpPr>
            <p:nvPr userDrawn="1"/>
          </p:nvSpPr>
          <p:spPr bwMode="auto">
            <a:xfrm>
              <a:off x="3756025" y="-1168400"/>
              <a:ext cx="500063" cy="404813"/>
            </a:xfrm>
            <a:custGeom>
              <a:avLst/>
              <a:gdLst>
                <a:gd name="T0" fmla="*/ 0 w 315"/>
                <a:gd name="T1" fmla="*/ 0 h 255"/>
                <a:gd name="T2" fmla="*/ 106 w 315"/>
                <a:gd name="T3" fmla="*/ 0 h 255"/>
                <a:gd name="T4" fmla="*/ 158 w 315"/>
                <a:gd name="T5" fmla="*/ 170 h 255"/>
                <a:gd name="T6" fmla="*/ 158 w 315"/>
                <a:gd name="T7" fmla="*/ 170 h 255"/>
                <a:gd name="T8" fmla="*/ 213 w 315"/>
                <a:gd name="T9" fmla="*/ 0 h 255"/>
                <a:gd name="T10" fmla="*/ 315 w 315"/>
                <a:gd name="T11" fmla="*/ 0 h 255"/>
                <a:gd name="T12" fmla="*/ 315 w 315"/>
                <a:gd name="T13" fmla="*/ 255 h 255"/>
                <a:gd name="T14" fmla="*/ 248 w 315"/>
                <a:gd name="T15" fmla="*/ 255 h 255"/>
                <a:gd name="T16" fmla="*/ 251 w 315"/>
                <a:gd name="T17" fmla="*/ 61 h 255"/>
                <a:gd name="T18" fmla="*/ 251 w 315"/>
                <a:gd name="T19" fmla="*/ 61 h 255"/>
                <a:gd name="T20" fmla="*/ 187 w 315"/>
                <a:gd name="T21" fmla="*/ 255 h 255"/>
                <a:gd name="T22" fmla="*/ 125 w 315"/>
                <a:gd name="T23" fmla="*/ 255 h 255"/>
                <a:gd name="T24" fmla="*/ 66 w 315"/>
                <a:gd name="T25" fmla="*/ 61 h 255"/>
                <a:gd name="T26" fmla="*/ 64 w 315"/>
                <a:gd name="T27" fmla="*/ 61 h 255"/>
                <a:gd name="T28" fmla="*/ 66 w 315"/>
                <a:gd name="T29" fmla="*/ 255 h 255"/>
                <a:gd name="T30" fmla="*/ 0 w 315"/>
                <a:gd name="T31" fmla="*/ 255 h 255"/>
                <a:gd name="T32" fmla="*/ 0 w 315"/>
                <a:gd name="T3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255">
                  <a:moveTo>
                    <a:pt x="0" y="0"/>
                  </a:moveTo>
                  <a:lnTo>
                    <a:pt x="106" y="0"/>
                  </a:lnTo>
                  <a:lnTo>
                    <a:pt x="158" y="170"/>
                  </a:lnTo>
                  <a:lnTo>
                    <a:pt x="158" y="170"/>
                  </a:lnTo>
                  <a:lnTo>
                    <a:pt x="213" y="0"/>
                  </a:lnTo>
                  <a:lnTo>
                    <a:pt x="315" y="0"/>
                  </a:lnTo>
                  <a:lnTo>
                    <a:pt x="315" y="255"/>
                  </a:lnTo>
                  <a:lnTo>
                    <a:pt x="248" y="255"/>
                  </a:lnTo>
                  <a:lnTo>
                    <a:pt x="251" y="61"/>
                  </a:lnTo>
                  <a:lnTo>
                    <a:pt x="251" y="61"/>
                  </a:lnTo>
                  <a:lnTo>
                    <a:pt x="187" y="255"/>
                  </a:lnTo>
                  <a:lnTo>
                    <a:pt x="125" y="255"/>
                  </a:lnTo>
                  <a:lnTo>
                    <a:pt x="66" y="61"/>
                  </a:lnTo>
                  <a:lnTo>
                    <a:pt x="64" y="61"/>
                  </a:lnTo>
                  <a:lnTo>
                    <a:pt x="66"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Oval 15"/>
            <p:cNvSpPr>
              <a:spLocks noChangeArrowheads="1"/>
            </p:cNvSpPr>
            <p:nvPr userDrawn="1"/>
          </p:nvSpPr>
          <p:spPr bwMode="auto">
            <a:xfrm>
              <a:off x="4316413" y="-1174750"/>
              <a:ext cx="393700" cy="419100"/>
            </a:xfrm>
            <a:custGeom>
              <a:avLst/>
              <a:gdLst/>
              <a:ahLst/>
              <a:cxnLst/>
              <a:rect l="l" t="t" r="r" b="b"/>
              <a:pathLst>
                <a:path w="393700" h="419100">
                  <a:moveTo>
                    <a:pt x="194959" y="79375"/>
                  </a:moveTo>
                  <a:cubicBezTo>
                    <a:pt x="130648" y="79375"/>
                    <a:pt x="107950" y="137307"/>
                    <a:pt x="107950" y="210688"/>
                  </a:cubicBezTo>
                  <a:cubicBezTo>
                    <a:pt x="107950" y="276344"/>
                    <a:pt x="130648" y="338138"/>
                    <a:pt x="194959" y="338138"/>
                  </a:cubicBezTo>
                  <a:cubicBezTo>
                    <a:pt x="259269" y="338138"/>
                    <a:pt x="285750" y="276344"/>
                    <a:pt x="285750" y="210688"/>
                  </a:cubicBezTo>
                  <a:cubicBezTo>
                    <a:pt x="285750" y="137307"/>
                    <a:pt x="259269" y="79375"/>
                    <a:pt x="194959" y="79375"/>
                  </a:cubicBezTo>
                  <a:close/>
                  <a:moveTo>
                    <a:pt x="196850" y="0"/>
                  </a:moveTo>
                  <a:cubicBezTo>
                    <a:pt x="305567" y="0"/>
                    <a:pt x="393700" y="93819"/>
                    <a:pt x="393700" y="209550"/>
                  </a:cubicBezTo>
                  <a:cubicBezTo>
                    <a:pt x="393700" y="325281"/>
                    <a:pt x="305567" y="419100"/>
                    <a:pt x="196850" y="419100"/>
                  </a:cubicBezTo>
                  <a:cubicBezTo>
                    <a:pt x="88133" y="419100"/>
                    <a:pt x="0" y="325281"/>
                    <a:pt x="0" y="209550"/>
                  </a:cubicBezTo>
                  <a:cubicBezTo>
                    <a:pt x="0" y="93819"/>
                    <a:pt x="88133" y="0"/>
                    <a:pt x="1968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17"/>
            <p:cNvSpPr>
              <a:spLocks noChangeArrowheads="1"/>
            </p:cNvSpPr>
            <p:nvPr userDrawn="1"/>
          </p:nvSpPr>
          <p:spPr bwMode="auto">
            <a:xfrm>
              <a:off x="4778375" y="-1168400"/>
              <a:ext cx="74613"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18"/>
            <p:cNvSpPr>
              <a:spLocks/>
            </p:cNvSpPr>
            <p:nvPr userDrawn="1"/>
          </p:nvSpPr>
          <p:spPr bwMode="auto">
            <a:xfrm>
              <a:off x="4932363" y="-1174750"/>
              <a:ext cx="293688" cy="419100"/>
            </a:xfrm>
            <a:custGeom>
              <a:avLst/>
              <a:gdLst>
                <a:gd name="T0" fmla="*/ 3 w 78"/>
                <a:gd name="T1" fmla="*/ 81 h 109"/>
                <a:gd name="T2" fmla="*/ 32 w 78"/>
                <a:gd name="T3" fmla="*/ 88 h 109"/>
                <a:gd name="T4" fmla="*/ 49 w 78"/>
                <a:gd name="T5" fmla="*/ 78 h 109"/>
                <a:gd name="T6" fmla="*/ 0 w 78"/>
                <a:gd name="T7" fmla="*/ 33 h 109"/>
                <a:gd name="T8" fmla="*/ 45 w 78"/>
                <a:gd name="T9" fmla="*/ 0 h 109"/>
                <a:gd name="T10" fmla="*/ 73 w 78"/>
                <a:gd name="T11" fmla="*/ 4 h 109"/>
                <a:gd name="T12" fmla="*/ 71 w 78"/>
                <a:gd name="T13" fmla="*/ 26 h 109"/>
                <a:gd name="T14" fmla="*/ 47 w 78"/>
                <a:gd name="T15" fmla="*/ 21 h 109"/>
                <a:gd name="T16" fmla="*/ 29 w 78"/>
                <a:gd name="T17" fmla="*/ 31 h 109"/>
                <a:gd name="T18" fmla="*/ 78 w 78"/>
                <a:gd name="T19" fmla="*/ 74 h 109"/>
                <a:gd name="T20" fmla="*/ 32 w 78"/>
                <a:gd name="T21" fmla="*/ 109 h 109"/>
                <a:gd name="T22" fmla="*/ 1 w 78"/>
                <a:gd name="T23" fmla="*/ 104 h 109"/>
                <a:gd name="T24" fmla="*/ 3 w 78"/>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9">
                  <a:moveTo>
                    <a:pt x="3" y="81"/>
                  </a:moveTo>
                  <a:cubicBezTo>
                    <a:pt x="10" y="85"/>
                    <a:pt x="20" y="88"/>
                    <a:pt x="32" y="88"/>
                  </a:cubicBezTo>
                  <a:cubicBezTo>
                    <a:pt x="41" y="88"/>
                    <a:pt x="49" y="86"/>
                    <a:pt x="49" y="78"/>
                  </a:cubicBezTo>
                  <a:cubicBezTo>
                    <a:pt x="49" y="58"/>
                    <a:pt x="0" y="71"/>
                    <a:pt x="0" y="33"/>
                  </a:cubicBezTo>
                  <a:cubicBezTo>
                    <a:pt x="0" y="7"/>
                    <a:pt x="24" y="0"/>
                    <a:pt x="45" y="0"/>
                  </a:cubicBezTo>
                  <a:cubicBezTo>
                    <a:pt x="56" y="0"/>
                    <a:pt x="65" y="2"/>
                    <a:pt x="73" y="4"/>
                  </a:cubicBezTo>
                  <a:cubicBezTo>
                    <a:pt x="71" y="26"/>
                    <a:pt x="71" y="26"/>
                    <a:pt x="71" y="26"/>
                  </a:cubicBezTo>
                  <a:cubicBezTo>
                    <a:pt x="63" y="23"/>
                    <a:pt x="55" y="21"/>
                    <a:pt x="47" y="21"/>
                  </a:cubicBezTo>
                  <a:cubicBezTo>
                    <a:pt x="40" y="21"/>
                    <a:pt x="29" y="22"/>
                    <a:pt x="29" y="31"/>
                  </a:cubicBezTo>
                  <a:cubicBezTo>
                    <a:pt x="29" y="48"/>
                    <a:pt x="78" y="36"/>
                    <a:pt x="78" y="74"/>
                  </a:cubicBezTo>
                  <a:cubicBezTo>
                    <a:pt x="78" y="102"/>
                    <a:pt x="55" y="109"/>
                    <a:pt x="32" y="109"/>
                  </a:cubicBezTo>
                  <a:cubicBezTo>
                    <a:pt x="22" y="109"/>
                    <a:pt x="10" y="107"/>
                    <a:pt x="1" y="104"/>
                  </a:cubicBezTo>
                  <a:lnTo>
                    <a:pt x="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203537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WEISS_VERSALIEN">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1310241864"/>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7212"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900723"/>
            <a:ext cx="7375524" cy="492443"/>
          </a:xfrm>
        </p:spPr>
        <p:txBody>
          <a:bodyPr wrap="square" lIns="0" tIns="0" rIns="0" bIns="0" anchor="t">
            <a:spAutoFit/>
          </a:bodyPr>
          <a:lstStyle>
            <a:lvl1pPr algn="l">
              <a:defRPr sz="3200" cap="all" baseline="0">
                <a:solidFill>
                  <a:schemeClr val="tx1"/>
                </a:solidFill>
              </a:defRPr>
            </a:lvl1pPr>
          </a:lstStyle>
          <a:p>
            <a:r>
              <a:rPr lang="de-DE" dirty="0"/>
              <a:t>Titel durch Klicken bearbeiten</a:t>
            </a:r>
          </a:p>
        </p:txBody>
      </p:sp>
      <p:sp>
        <p:nvSpPr>
          <p:cNvPr id="3" name="Inhaltsplatzhalter 2"/>
          <p:cNvSpPr>
            <a:spLocks noGrp="1"/>
          </p:cNvSpPr>
          <p:nvPr>
            <p:ph idx="1"/>
          </p:nvPr>
        </p:nvSpPr>
        <p:spPr>
          <a:xfrm>
            <a:off x="884238" y="1600200"/>
            <a:ext cx="7375524" cy="741742"/>
          </a:xfrm>
        </p:spPr>
        <p:txBody>
          <a:bodyPr wrap="square" lIns="0" tIns="0" rIns="0" bIns="0">
            <a:spAutoFit/>
          </a:bodyPr>
          <a:lstStyle>
            <a:lvl1pPr marL="358775" indent="-358775">
              <a:lnSpc>
                <a:spcPct val="120000"/>
              </a:lnSpc>
              <a:spcBef>
                <a:spcPts val="600"/>
              </a:spcBef>
              <a:buClr>
                <a:schemeClr val="accent1"/>
              </a:buClr>
              <a:buFont typeface="Wingdings" panose="05000000000000000000" pitchFamily="2" charset="2"/>
              <a:buChar char="§"/>
              <a:defRPr sz="2000">
                <a:solidFill>
                  <a:schemeClr val="tx1"/>
                </a:solidFill>
              </a:defRPr>
            </a:lvl1pPr>
            <a:lvl2pPr marL="715963" indent="-357188">
              <a:lnSpc>
                <a:spcPct val="120000"/>
              </a:lnSpc>
              <a:spcBef>
                <a:spcPts val="600"/>
              </a:spcBef>
              <a:buClr>
                <a:schemeClr val="accent1"/>
              </a:buClr>
              <a:buFont typeface="Wingdings" panose="05000000000000000000" pitchFamily="2" charset="2"/>
              <a:buChar char="§"/>
              <a:defRPr sz="1600">
                <a:solidFill>
                  <a:schemeClr val="tx1"/>
                </a:solidFill>
              </a:defRPr>
            </a:lvl2pPr>
            <a:lvl3pPr>
              <a:lnSpc>
                <a:spcPct val="120000"/>
              </a:lnSpc>
              <a:spcBef>
                <a:spcPts val="600"/>
              </a:spcBef>
              <a:defRPr sz="2400">
                <a:solidFill>
                  <a:schemeClr val="bg1"/>
                </a:solidFill>
              </a:defRPr>
            </a:lvl3pPr>
            <a:lvl4pPr>
              <a:lnSpc>
                <a:spcPct val="120000"/>
              </a:lnSpc>
              <a:spcBef>
                <a:spcPts val="600"/>
              </a:spcBef>
              <a:defRPr sz="2400">
                <a:solidFill>
                  <a:schemeClr val="bg1"/>
                </a:solidFill>
              </a:defRPr>
            </a:lvl4pPr>
            <a:lvl5pPr>
              <a:lnSpc>
                <a:spcPct val="120000"/>
              </a:lnSpc>
              <a:spcBef>
                <a:spcPts val="600"/>
              </a:spcBef>
              <a:defRPr sz="2400">
                <a:solidFill>
                  <a:schemeClr val="bg1"/>
                </a:solidFill>
              </a:defRPr>
            </a:lvl5pPr>
          </a:lstStyle>
          <a:p>
            <a:pPr lvl="0"/>
            <a:r>
              <a:rPr lang="de-DE" dirty="0"/>
              <a:t>Textmasterformat bearbeiten</a:t>
            </a:r>
          </a:p>
          <a:p>
            <a:pPr lvl="1"/>
            <a:r>
              <a:rPr lang="de-DE" dirty="0"/>
              <a:t>Zweite Ebene</a:t>
            </a:r>
          </a:p>
        </p:txBody>
      </p:sp>
    </p:spTree>
    <p:extLst>
      <p:ext uri="{BB962C8B-B14F-4D97-AF65-F5344CB8AC3E}">
        <p14:creationId xmlns:p14="http://schemas.microsoft.com/office/powerpoint/2010/main" val="2795677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 Subtitel und Inhalt SCHWARZ">
    <p:bg>
      <p:bgPr>
        <a:blipFill dpi="0" rotWithShape="1">
          <a:blip r:embed="rId4" cstate="print">
            <a:lum/>
          </a:blip>
          <a:srcRect/>
          <a:stretch>
            <a:fillRect t="-2000" b="-2000"/>
          </a:stretch>
        </a:blip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4166060121"/>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8236" name="think-cell Folie" r:id="rId5" imgW="360" imgH="360" progId="TCLayout.ActiveDocument.1">
                  <p:embed/>
                </p:oleObj>
              </mc:Choice>
              <mc:Fallback>
                <p:oleObj name="think-cell Folie" r:id="rId5" imgW="360" imgH="360" progId="TCLayout.ActiveDocument.1">
                  <p:embed/>
                  <p:pic>
                    <p:nvPicPr>
                      <p:cNvPr id="8" name="Objek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900723"/>
            <a:ext cx="7375524" cy="984885"/>
          </a:xfrm>
        </p:spPr>
        <p:txBody>
          <a:bodyPr wrap="square" lIns="0" tIns="0" rIns="0" bIns="0" anchor="t">
            <a:spAutoFit/>
          </a:bodyPr>
          <a:lstStyle>
            <a:lvl1pPr algn="l">
              <a:defRPr sz="3200" b="1" cap="all" baseline="0">
                <a:solidFill>
                  <a:schemeClr val="bg2"/>
                </a:solidFill>
              </a:defRPr>
            </a:lvl1pPr>
          </a:lstStyle>
          <a:p>
            <a:r>
              <a:rPr lang="de-DE" dirty="0"/>
              <a:t>Titel durch Klicken bearbeiten</a:t>
            </a:r>
          </a:p>
        </p:txBody>
      </p:sp>
      <p:sp>
        <p:nvSpPr>
          <p:cNvPr id="3" name="Inhaltsplatzhalter 2"/>
          <p:cNvSpPr>
            <a:spLocks noGrp="1"/>
          </p:cNvSpPr>
          <p:nvPr>
            <p:ph idx="1"/>
          </p:nvPr>
        </p:nvSpPr>
        <p:spPr>
          <a:xfrm>
            <a:off x="884238" y="2208653"/>
            <a:ext cx="7375524" cy="741742"/>
          </a:xfrm>
        </p:spPr>
        <p:txBody>
          <a:bodyPr wrap="square" lIns="0" tIns="0" rIns="0" bIns="0">
            <a:spAutoFit/>
          </a:bodyPr>
          <a:lstStyle>
            <a:lvl1pPr marL="358775" indent="-358775">
              <a:lnSpc>
                <a:spcPct val="120000"/>
              </a:lnSpc>
              <a:spcBef>
                <a:spcPts val="600"/>
              </a:spcBef>
              <a:buClr>
                <a:schemeClr val="accent1"/>
              </a:buClr>
              <a:buFont typeface="Wingdings" panose="05000000000000000000" pitchFamily="2" charset="2"/>
              <a:buChar char="§"/>
              <a:defRPr sz="2000">
                <a:solidFill>
                  <a:schemeClr val="bg2"/>
                </a:solidFill>
              </a:defRPr>
            </a:lvl1pPr>
            <a:lvl2pPr marL="715963" indent="-357188">
              <a:lnSpc>
                <a:spcPct val="120000"/>
              </a:lnSpc>
              <a:spcBef>
                <a:spcPts val="600"/>
              </a:spcBef>
              <a:buClr>
                <a:schemeClr val="accent1"/>
              </a:buClr>
              <a:buFont typeface="Wingdings" panose="05000000000000000000" pitchFamily="2" charset="2"/>
              <a:buChar char="§"/>
              <a:defRPr sz="1600">
                <a:solidFill>
                  <a:schemeClr val="bg2"/>
                </a:solidFill>
              </a:defRPr>
            </a:lvl2pPr>
            <a:lvl3pPr>
              <a:lnSpc>
                <a:spcPct val="120000"/>
              </a:lnSpc>
              <a:spcBef>
                <a:spcPts val="600"/>
              </a:spcBef>
              <a:defRPr sz="2400">
                <a:solidFill>
                  <a:schemeClr val="bg1"/>
                </a:solidFill>
              </a:defRPr>
            </a:lvl3pPr>
            <a:lvl4pPr>
              <a:lnSpc>
                <a:spcPct val="120000"/>
              </a:lnSpc>
              <a:spcBef>
                <a:spcPts val="600"/>
              </a:spcBef>
              <a:defRPr sz="2400">
                <a:solidFill>
                  <a:schemeClr val="bg1"/>
                </a:solidFill>
              </a:defRPr>
            </a:lvl4pPr>
            <a:lvl5pPr>
              <a:lnSpc>
                <a:spcPct val="120000"/>
              </a:lnSpc>
              <a:spcBef>
                <a:spcPts val="600"/>
              </a:spcBef>
              <a:defRPr sz="2400">
                <a:solidFill>
                  <a:schemeClr val="bg1"/>
                </a:solidFill>
              </a:defRPr>
            </a:lvl5pPr>
          </a:lstStyle>
          <a:p>
            <a:pPr lvl="0"/>
            <a:r>
              <a:rPr lang="de-DE" dirty="0"/>
              <a:t>Textmasterformat bearbeiten</a:t>
            </a:r>
          </a:p>
          <a:p>
            <a:pPr lvl="1"/>
            <a:r>
              <a:rPr lang="de-DE" dirty="0"/>
              <a:t>Zweite Ebene</a:t>
            </a:r>
          </a:p>
        </p:txBody>
      </p:sp>
      <p:sp>
        <p:nvSpPr>
          <p:cNvPr id="20" name="Textplatzhalter 19"/>
          <p:cNvSpPr>
            <a:spLocks noGrp="1"/>
          </p:cNvSpPr>
          <p:nvPr>
            <p:ph type="body" sz="quarter" idx="10" hasCustomPrompt="1"/>
          </p:nvPr>
        </p:nvSpPr>
        <p:spPr>
          <a:xfrm>
            <a:off x="884238" y="1393165"/>
            <a:ext cx="7375524" cy="984885"/>
          </a:xfrm>
        </p:spPr>
        <p:txBody>
          <a:bodyPr vert="horz" wrap="square" lIns="0" tIns="0" rIns="0" bIns="0" rtlCol="0" anchor="t">
            <a:spAutoFit/>
          </a:bodyPr>
          <a:lstStyle>
            <a:lvl1pPr marL="0" indent="0" algn="l" defTabSz="914400" rtl="0" eaLnBrk="1" latinLnBrk="0" hangingPunct="1">
              <a:spcBef>
                <a:spcPct val="0"/>
              </a:spcBef>
              <a:buNone/>
              <a:defRPr lang="de-DE" sz="3200" b="1" kern="1200" cap="all" baseline="0" dirty="0" smtClean="0">
                <a:solidFill>
                  <a:schemeClr val="tx2"/>
                </a:solidFill>
                <a:latin typeface="+mj-lt"/>
                <a:ea typeface="+mj-ea"/>
                <a:cs typeface="+mj-cs"/>
              </a:defRPr>
            </a:lvl1pPr>
            <a:lvl2pPr marL="0" indent="0" algn="l" defTabSz="914400" rtl="0" eaLnBrk="1" latinLnBrk="0" hangingPunct="1">
              <a:spcBef>
                <a:spcPct val="0"/>
              </a:spcBef>
              <a:buNone/>
              <a:defRPr lang="de-DE" sz="3200" b="1" kern="1200" dirty="0" smtClean="0">
                <a:solidFill>
                  <a:schemeClr val="bg1"/>
                </a:solidFill>
                <a:latin typeface="+mj-lt"/>
                <a:ea typeface="+mj-ea"/>
                <a:cs typeface="+mj-cs"/>
              </a:defRPr>
            </a:lvl2pPr>
            <a:lvl3pPr marL="0" indent="0" algn="l" defTabSz="914400" rtl="0" eaLnBrk="1" latinLnBrk="0" hangingPunct="1">
              <a:spcBef>
                <a:spcPct val="0"/>
              </a:spcBef>
              <a:buNone/>
              <a:defRPr lang="de-DE" sz="3200" b="1" kern="1200" dirty="0" smtClean="0">
                <a:solidFill>
                  <a:schemeClr val="bg1"/>
                </a:solidFill>
                <a:latin typeface="+mj-lt"/>
                <a:ea typeface="+mj-ea"/>
                <a:cs typeface="+mj-cs"/>
              </a:defRPr>
            </a:lvl3pPr>
            <a:lvl4pPr marL="0" indent="0" algn="l" defTabSz="914400" rtl="0" eaLnBrk="1" latinLnBrk="0" hangingPunct="1">
              <a:spcBef>
                <a:spcPct val="0"/>
              </a:spcBef>
              <a:buNone/>
              <a:defRPr lang="de-DE" sz="3200" b="1" kern="1200" dirty="0" smtClean="0">
                <a:solidFill>
                  <a:schemeClr val="bg1"/>
                </a:solidFill>
                <a:latin typeface="+mj-lt"/>
                <a:ea typeface="+mj-ea"/>
                <a:cs typeface="+mj-cs"/>
              </a:defRPr>
            </a:lvl4pPr>
            <a:lvl5pPr marL="0" indent="0" algn="l" defTabSz="914400" rtl="0" eaLnBrk="1" latinLnBrk="0" hangingPunct="1">
              <a:spcBef>
                <a:spcPct val="0"/>
              </a:spcBef>
              <a:buNone/>
              <a:defRPr lang="de-DE" sz="3200" b="1" kern="1200" dirty="0" smtClean="0">
                <a:solidFill>
                  <a:schemeClr val="bg1"/>
                </a:solidFill>
                <a:latin typeface="+mj-lt"/>
                <a:ea typeface="+mj-ea"/>
                <a:cs typeface="+mj-cs"/>
              </a:defRPr>
            </a:lvl5pPr>
          </a:lstStyle>
          <a:p>
            <a:pPr lvl="0"/>
            <a:r>
              <a:rPr lang="de-DE" dirty="0" err="1"/>
              <a:t>Subtitel</a:t>
            </a:r>
            <a:r>
              <a:rPr lang="de-DE" dirty="0"/>
              <a:t> durch Klicken bearbeiten</a:t>
            </a:r>
          </a:p>
        </p:txBody>
      </p:sp>
      <p:grpSp>
        <p:nvGrpSpPr>
          <p:cNvPr id="18" name="Gruppieren 22"/>
          <p:cNvGrpSpPr/>
          <p:nvPr userDrawn="1"/>
        </p:nvGrpSpPr>
        <p:grpSpPr>
          <a:xfrm>
            <a:off x="945357" y="4643443"/>
            <a:ext cx="1092076" cy="113418"/>
            <a:chOff x="1190625" y="-1174750"/>
            <a:chExt cx="4035426" cy="419100"/>
          </a:xfrm>
          <a:solidFill>
            <a:schemeClr val="bg2"/>
          </a:solidFill>
        </p:grpSpPr>
        <p:sp>
          <p:nvSpPr>
            <p:cNvPr id="19" name="Freeform 6"/>
            <p:cNvSpPr>
              <a:spLocks/>
            </p:cNvSpPr>
            <p:nvPr userDrawn="1"/>
          </p:nvSpPr>
          <p:spPr bwMode="auto">
            <a:xfrm>
              <a:off x="1190625" y="-1174750"/>
              <a:ext cx="296863" cy="419100"/>
            </a:xfrm>
            <a:custGeom>
              <a:avLst/>
              <a:gdLst>
                <a:gd name="T0" fmla="*/ 4 w 79"/>
                <a:gd name="T1" fmla="*/ 81 h 109"/>
                <a:gd name="T2" fmla="*/ 33 w 79"/>
                <a:gd name="T3" fmla="*/ 88 h 109"/>
                <a:gd name="T4" fmla="*/ 50 w 79"/>
                <a:gd name="T5" fmla="*/ 78 h 109"/>
                <a:gd name="T6" fmla="*/ 0 w 79"/>
                <a:gd name="T7" fmla="*/ 33 h 109"/>
                <a:gd name="T8" fmla="*/ 46 w 79"/>
                <a:gd name="T9" fmla="*/ 0 h 109"/>
                <a:gd name="T10" fmla="*/ 73 w 79"/>
                <a:gd name="T11" fmla="*/ 4 h 109"/>
                <a:gd name="T12" fmla="*/ 71 w 79"/>
                <a:gd name="T13" fmla="*/ 26 h 109"/>
                <a:gd name="T14" fmla="*/ 48 w 79"/>
                <a:gd name="T15" fmla="*/ 21 h 109"/>
                <a:gd name="T16" fmla="*/ 29 w 79"/>
                <a:gd name="T17" fmla="*/ 31 h 109"/>
                <a:gd name="T18" fmla="*/ 79 w 79"/>
                <a:gd name="T19" fmla="*/ 74 h 109"/>
                <a:gd name="T20" fmla="*/ 33 w 79"/>
                <a:gd name="T21" fmla="*/ 109 h 109"/>
                <a:gd name="T22" fmla="*/ 2 w 79"/>
                <a:gd name="T23" fmla="*/ 104 h 109"/>
                <a:gd name="T24" fmla="*/ 4 w 79"/>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9">
                  <a:moveTo>
                    <a:pt x="4" y="81"/>
                  </a:moveTo>
                  <a:cubicBezTo>
                    <a:pt x="11" y="85"/>
                    <a:pt x="21" y="88"/>
                    <a:pt x="33" y="88"/>
                  </a:cubicBezTo>
                  <a:cubicBezTo>
                    <a:pt x="42" y="88"/>
                    <a:pt x="50" y="86"/>
                    <a:pt x="50" y="78"/>
                  </a:cubicBezTo>
                  <a:cubicBezTo>
                    <a:pt x="50" y="58"/>
                    <a:pt x="0" y="71"/>
                    <a:pt x="0" y="33"/>
                  </a:cubicBezTo>
                  <a:cubicBezTo>
                    <a:pt x="0" y="7"/>
                    <a:pt x="25" y="0"/>
                    <a:pt x="46" y="0"/>
                  </a:cubicBezTo>
                  <a:cubicBezTo>
                    <a:pt x="56" y="0"/>
                    <a:pt x="66" y="2"/>
                    <a:pt x="73" y="4"/>
                  </a:cubicBezTo>
                  <a:cubicBezTo>
                    <a:pt x="71" y="26"/>
                    <a:pt x="71" y="26"/>
                    <a:pt x="71" y="26"/>
                  </a:cubicBezTo>
                  <a:cubicBezTo>
                    <a:pt x="64" y="23"/>
                    <a:pt x="56" y="21"/>
                    <a:pt x="48" y="21"/>
                  </a:cubicBezTo>
                  <a:cubicBezTo>
                    <a:pt x="41" y="21"/>
                    <a:pt x="29" y="22"/>
                    <a:pt x="29" y="31"/>
                  </a:cubicBezTo>
                  <a:cubicBezTo>
                    <a:pt x="29" y="48"/>
                    <a:pt x="79" y="36"/>
                    <a:pt x="79" y="74"/>
                  </a:cubicBezTo>
                  <a:cubicBezTo>
                    <a:pt x="79" y="102"/>
                    <a:pt x="56" y="109"/>
                    <a:pt x="33" y="109"/>
                  </a:cubicBezTo>
                  <a:cubicBezTo>
                    <a:pt x="23" y="109"/>
                    <a:pt x="11" y="107"/>
                    <a:pt x="2" y="104"/>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7"/>
            <p:cNvSpPr>
              <a:spLocks/>
            </p:cNvSpPr>
            <p:nvPr userDrawn="1"/>
          </p:nvSpPr>
          <p:spPr bwMode="auto">
            <a:xfrm>
              <a:off x="1511300" y="-1168400"/>
              <a:ext cx="428625" cy="404813"/>
            </a:xfrm>
            <a:custGeom>
              <a:avLst/>
              <a:gdLst/>
              <a:ahLst/>
              <a:cxnLst/>
              <a:rect l="l" t="t" r="r" b="b"/>
              <a:pathLst>
                <a:path w="428625" h="404813">
                  <a:moveTo>
                    <a:pt x="209551" y="85725"/>
                  </a:moveTo>
                  <a:lnTo>
                    <a:pt x="160338" y="242888"/>
                  </a:lnTo>
                  <a:lnTo>
                    <a:pt x="258763" y="242888"/>
                  </a:lnTo>
                  <a:lnTo>
                    <a:pt x="214313" y="85725"/>
                  </a:lnTo>
                  <a:close/>
                  <a:moveTo>
                    <a:pt x="149225" y="0"/>
                  </a:moveTo>
                  <a:lnTo>
                    <a:pt x="277813" y="0"/>
                  </a:lnTo>
                  <a:lnTo>
                    <a:pt x="428625" y="404813"/>
                  </a:lnTo>
                  <a:lnTo>
                    <a:pt x="315913" y="404813"/>
                  </a:lnTo>
                  <a:lnTo>
                    <a:pt x="285750" y="319088"/>
                  </a:lnTo>
                  <a:lnTo>
                    <a:pt x="134938" y="319088"/>
                  </a:lnTo>
                  <a:lnTo>
                    <a:pt x="104775" y="404813"/>
                  </a:lnTo>
                  <a:lnTo>
                    <a:pt x="0" y="404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9"/>
            <p:cNvSpPr>
              <a:spLocks noChangeArrowheads="1"/>
            </p:cNvSpPr>
            <p:nvPr userDrawn="1"/>
          </p:nvSpPr>
          <p:spPr bwMode="auto">
            <a:xfrm>
              <a:off x="1984375" y="-1168400"/>
              <a:ext cx="104775" cy="404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10"/>
            <p:cNvSpPr>
              <a:spLocks/>
            </p:cNvSpPr>
            <p:nvPr userDrawn="1"/>
          </p:nvSpPr>
          <p:spPr bwMode="auto">
            <a:xfrm>
              <a:off x="2171700" y="-1168400"/>
              <a:ext cx="361950" cy="404813"/>
            </a:xfrm>
            <a:custGeom>
              <a:avLst/>
              <a:gdLst>
                <a:gd name="T0" fmla="*/ 0 w 228"/>
                <a:gd name="T1" fmla="*/ 0 h 255"/>
                <a:gd name="T2" fmla="*/ 83 w 228"/>
                <a:gd name="T3" fmla="*/ 0 h 255"/>
                <a:gd name="T4" fmla="*/ 169 w 228"/>
                <a:gd name="T5" fmla="*/ 172 h 255"/>
                <a:gd name="T6" fmla="*/ 169 w 228"/>
                <a:gd name="T7" fmla="*/ 172 h 255"/>
                <a:gd name="T8" fmla="*/ 169 w 228"/>
                <a:gd name="T9" fmla="*/ 0 h 255"/>
                <a:gd name="T10" fmla="*/ 228 w 228"/>
                <a:gd name="T11" fmla="*/ 0 h 255"/>
                <a:gd name="T12" fmla="*/ 228 w 228"/>
                <a:gd name="T13" fmla="*/ 255 h 255"/>
                <a:gd name="T14" fmla="*/ 147 w 228"/>
                <a:gd name="T15" fmla="*/ 255 h 255"/>
                <a:gd name="T16" fmla="*/ 60 w 228"/>
                <a:gd name="T17" fmla="*/ 80 h 255"/>
                <a:gd name="T18" fmla="*/ 57 w 228"/>
                <a:gd name="T19" fmla="*/ 80 h 255"/>
                <a:gd name="T20" fmla="*/ 60 w 228"/>
                <a:gd name="T21" fmla="*/ 255 h 255"/>
                <a:gd name="T22" fmla="*/ 0 w 228"/>
                <a:gd name="T23" fmla="*/ 255 h 255"/>
                <a:gd name="T24" fmla="*/ 0 w 22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5">
                  <a:moveTo>
                    <a:pt x="0" y="0"/>
                  </a:moveTo>
                  <a:lnTo>
                    <a:pt x="83" y="0"/>
                  </a:lnTo>
                  <a:lnTo>
                    <a:pt x="169" y="172"/>
                  </a:lnTo>
                  <a:lnTo>
                    <a:pt x="169" y="172"/>
                  </a:lnTo>
                  <a:lnTo>
                    <a:pt x="169" y="0"/>
                  </a:lnTo>
                  <a:lnTo>
                    <a:pt x="228" y="0"/>
                  </a:lnTo>
                  <a:lnTo>
                    <a:pt x="228" y="255"/>
                  </a:lnTo>
                  <a:lnTo>
                    <a:pt x="147" y="255"/>
                  </a:lnTo>
                  <a:lnTo>
                    <a:pt x="60" y="80"/>
                  </a:lnTo>
                  <a:lnTo>
                    <a:pt x="57" y="80"/>
                  </a:lnTo>
                  <a:lnTo>
                    <a:pt x="6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1"/>
            <p:cNvSpPr>
              <a:spLocks/>
            </p:cNvSpPr>
            <p:nvPr userDrawn="1"/>
          </p:nvSpPr>
          <p:spPr bwMode="auto">
            <a:xfrm>
              <a:off x="2578100" y="-1168400"/>
              <a:ext cx="301625" cy="404813"/>
            </a:xfrm>
            <a:custGeom>
              <a:avLst/>
              <a:gdLst>
                <a:gd name="T0" fmla="*/ 62 w 190"/>
                <a:gd name="T1" fmla="*/ 51 h 255"/>
                <a:gd name="T2" fmla="*/ 0 w 190"/>
                <a:gd name="T3" fmla="*/ 51 h 255"/>
                <a:gd name="T4" fmla="*/ 0 w 190"/>
                <a:gd name="T5" fmla="*/ 0 h 255"/>
                <a:gd name="T6" fmla="*/ 190 w 190"/>
                <a:gd name="T7" fmla="*/ 0 h 255"/>
                <a:gd name="T8" fmla="*/ 190 w 190"/>
                <a:gd name="T9" fmla="*/ 51 h 255"/>
                <a:gd name="T10" fmla="*/ 128 w 190"/>
                <a:gd name="T11" fmla="*/ 51 h 255"/>
                <a:gd name="T12" fmla="*/ 128 w 190"/>
                <a:gd name="T13" fmla="*/ 255 h 255"/>
                <a:gd name="T14" fmla="*/ 62 w 190"/>
                <a:gd name="T15" fmla="*/ 255 h 255"/>
                <a:gd name="T16" fmla="*/ 62 w 190"/>
                <a:gd name="T17" fmla="*/ 5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55">
                  <a:moveTo>
                    <a:pt x="62" y="51"/>
                  </a:moveTo>
                  <a:lnTo>
                    <a:pt x="0" y="51"/>
                  </a:lnTo>
                  <a:lnTo>
                    <a:pt x="0" y="0"/>
                  </a:lnTo>
                  <a:lnTo>
                    <a:pt x="190" y="0"/>
                  </a:lnTo>
                  <a:lnTo>
                    <a:pt x="190" y="51"/>
                  </a:lnTo>
                  <a:lnTo>
                    <a:pt x="128" y="51"/>
                  </a:lnTo>
                  <a:lnTo>
                    <a:pt x="128" y="255"/>
                  </a:lnTo>
                  <a:lnTo>
                    <a:pt x="62" y="255"/>
                  </a:lnTo>
                  <a:lnTo>
                    <a:pt x="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2"/>
            <p:cNvSpPr>
              <a:spLocks/>
            </p:cNvSpPr>
            <p:nvPr userDrawn="1"/>
          </p:nvSpPr>
          <p:spPr bwMode="auto">
            <a:xfrm>
              <a:off x="3094038" y="-1168400"/>
              <a:ext cx="285750" cy="404813"/>
            </a:xfrm>
            <a:custGeom>
              <a:avLst/>
              <a:gdLst>
                <a:gd name="T0" fmla="*/ 0 w 180"/>
                <a:gd name="T1" fmla="*/ 0 h 255"/>
                <a:gd name="T2" fmla="*/ 175 w 180"/>
                <a:gd name="T3" fmla="*/ 0 h 255"/>
                <a:gd name="T4" fmla="*/ 175 w 180"/>
                <a:gd name="T5" fmla="*/ 49 h 255"/>
                <a:gd name="T6" fmla="*/ 66 w 180"/>
                <a:gd name="T7" fmla="*/ 49 h 255"/>
                <a:gd name="T8" fmla="*/ 66 w 180"/>
                <a:gd name="T9" fmla="*/ 102 h 255"/>
                <a:gd name="T10" fmla="*/ 170 w 180"/>
                <a:gd name="T11" fmla="*/ 102 h 255"/>
                <a:gd name="T12" fmla="*/ 170 w 180"/>
                <a:gd name="T13" fmla="*/ 151 h 255"/>
                <a:gd name="T14" fmla="*/ 66 w 180"/>
                <a:gd name="T15" fmla="*/ 151 h 255"/>
                <a:gd name="T16" fmla="*/ 66 w 180"/>
                <a:gd name="T17" fmla="*/ 206 h 255"/>
                <a:gd name="T18" fmla="*/ 180 w 180"/>
                <a:gd name="T19" fmla="*/ 206 h 255"/>
                <a:gd name="T20" fmla="*/ 180 w 180"/>
                <a:gd name="T21" fmla="*/ 255 h 255"/>
                <a:gd name="T22" fmla="*/ 0 w 180"/>
                <a:gd name="T23" fmla="*/ 255 h 255"/>
                <a:gd name="T24" fmla="*/ 0 w 180"/>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255">
                  <a:moveTo>
                    <a:pt x="0" y="0"/>
                  </a:moveTo>
                  <a:lnTo>
                    <a:pt x="175" y="0"/>
                  </a:lnTo>
                  <a:lnTo>
                    <a:pt x="175" y="49"/>
                  </a:lnTo>
                  <a:lnTo>
                    <a:pt x="66" y="49"/>
                  </a:lnTo>
                  <a:lnTo>
                    <a:pt x="66" y="102"/>
                  </a:lnTo>
                  <a:lnTo>
                    <a:pt x="170" y="102"/>
                  </a:lnTo>
                  <a:lnTo>
                    <a:pt x="170" y="151"/>
                  </a:lnTo>
                  <a:lnTo>
                    <a:pt x="66" y="151"/>
                  </a:lnTo>
                  <a:lnTo>
                    <a:pt x="66" y="206"/>
                  </a:lnTo>
                  <a:lnTo>
                    <a:pt x="180" y="206"/>
                  </a:lnTo>
                  <a:lnTo>
                    <a:pt x="18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3"/>
            <p:cNvSpPr>
              <a:spLocks/>
            </p:cNvSpPr>
            <p:nvPr userDrawn="1"/>
          </p:nvSpPr>
          <p:spPr bwMode="auto">
            <a:xfrm>
              <a:off x="3448050" y="-1168400"/>
              <a:ext cx="266700" cy="404813"/>
            </a:xfrm>
            <a:custGeom>
              <a:avLst/>
              <a:gdLst>
                <a:gd name="T0" fmla="*/ 0 w 168"/>
                <a:gd name="T1" fmla="*/ 0 h 255"/>
                <a:gd name="T2" fmla="*/ 66 w 168"/>
                <a:gd name="T3" fmla="*/ 0 h 255"/>
                <a:gd name="T4" fmla="*/ 66 w 168"/>
                <a:gd name="T5" fmla="*/ 204 h 255"/>
                <a:gd name="T6" fmla="*/ 168 w 168"/>
                <a:gd name="T7" fmla="*/ 204 h 255"/>
                <a:gd name="T8" fmla="*/ 168 w 168"/>
                <a:gd name="T9" fmla="*/ 255 h 255"/>
                <a:gd name="T10" fmla="*/ 0 w 168"/>
                <a:gd name="T11" fmla="*/ 255 h 255"/>
                <a:gd name="T12" fmla="*/ 0 w 168"/>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168" h="255">
                  <a:moveTo>
                    <a:pt x="0" y="0"/>
                  </a:moveTo>
                  <a:lnTo>
                    <a:pt x="66" y="0"/>
                  </a:lnTo>
                  <a:lnTo>
                    <a:pt x="66" y="204"/>
                  </a:lnTo>
                  <a:lnTo>
                    <a:pt x="168" y="204"/>
                  </a:lnTo>
                  <a:lnTo>
                    <a:pt x="168"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4"/>
            <p:cNvSpPr>
              <a:spLocks/>
            </p:cNvSpPr>
            <p:nvPr userDrawn="1"/>
          </p:nvSpPr>
          <p:spPr bwMode="auto">
            <a:xfrm>
              <a:off x="3756025" y="-1168400"/>
              <a:ext cx="500063" cy="404813"/>
            </a:xfrm>
            <a:custGeom>
              <a:avLst/>
              <a:gdLst>
                <a:gd name="T0" fmla="*/ 0 w 315"/>
                <a:gd name="T1" fmla="*/ 0 h 255"/>
                <a:gd name="T2" fmla="*/ 106 w 315"/>
                <a:gd name="T3" fmla="*/ 0 h 255"/>
                <a:gd name="T4" fmla="*/ 158 w 315"/>
                <a:gd name="T5" fmla="*/ 170 h 255"/>
                <a:gd name="T6" fmla="*/ 158 w 315"/>
                <a:gd name="T7" fmla="*/ 170 h 255"/>
                <a:gd name="T8" fmla="*/ 213 w 315"/>
                <a:gd name="T9" fmla="*/ 0 h 255"/>
                <a:gd name="T10" fmla="*/ 315 w 315"/>
                <a:gd name="T11" fmla="*/ 0 h 255"/>
                <a:gd name="T12" fmla="*/ 315 w 315"/>
                <a:gd name="T13" fmla="*/ 255 h 255"/>
                <a:gd name="T14" fmla="*/ 248 w 315"/>
                <a:gd name="T15" fmla="*/ 255 h 255"/>
                <a:gd name="T16" fmla="*/ 251 w 315"/>
                <a:gd name="T17" fmla="*/ 61 h 255"/>
                <a:gd name="T18" fmla="*/ 251 w 315"/>
                <a:gd name="T19" fmla="*/ 61 h 255"/>
                <a:gd name="T20" fmla="*/ 187 w 315"/>
                <a:gd name="T21" fmla="*/ 255 h 255"/>
                <a:gd name="T22" fmla="*/ 125 w 315"/>
                <a:gd name="T23" fmla="*/ 255 h 255"/>
                <a:gd name="T24" fmla="*/ 66 w 315"/>
                <a:gd name="T25" fmla="*/ 61 h 255"/>
                <a:gd name="T26" fmla="*/ 64 w 315"/>
                <a:gd name="T27" fmla="*/ 61 h 255"/>
                <a:gd name="T28" fmla="*/ 66 w 315"/>
                <a:gd name="T29" fmla="*/ 255 h 255"/>
                <a:gd name="T30" fmla="*/ 0 w 315"/>
                <a:gd name="T31" fmla="*/ 255 h 255"/>
                <a:gd name="T32" fmla="*/ 0 w 315"/>
                <a:gd name="T3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255">
                  <a:moveTo>
                    <a:pt x="0" y="0"/>
                  </a:moveTo>
                  <a:lnTo>
                    <a:pt x="106" y="0"/>
                  </a:lnTo>
                  <a:lnTo>
                    <a:pt x="158" y="170"/>
                  </a:lnTo>
                  <a:lnTo>
                    <a:pt x="158" y="170"/>
                  </a:lnTo>
                  <a:lnTo>
                    <a:pt x="213" y="0"/>
                  </a:lnTo>
                  <a:lnTo>
                    <a:pt x="315" y="0"/>
                  </a:lnTo>
                  <a:lnTo>
                    <a:pt x="315" y="255"/>
                  </a:lnTo>
                  <a:lnTo>
                    <a:pt x="248" y="255"/>
                  </a:lnTo>
                  <a:lnTo>
                    <a:pt x="251" y="61"/>
                  </a:lnTo>
                  <a:lnTo>
                    <a:pt x="251" y="61"/>
                  </a:lnTo>
                  <a:lnTo>
                    <a:pt x="187" y="255"/>
                  </a:lnTo>
                  <a:lnTo>
                    <a:pt x="125" y="255"/>
                  </a:lnTo>
                  <a:lnTo>
                    <a:pt x="66" y="61"/>
                  </a:lnTo>
                  <a:lnTo>
                    <a:pt x="64" y="61"/>
                  </a:lnTo>
                  <a:lnTo>
                    <a:pt x="66"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Oval 15"/>
            <p:cNvSpPr>
              <a:spLocks noChangeArrowheads="1"/>
            </p:cNvSpPr>
            <p:nvPr userDrawn="1"/>
          </p:nvSpPr>
          <p:spPr bwMode="auto">
            <a:xfrm>
              <a:off x="4316413" y="-1174750"/>
              <a:ext cx="393700" cy="419100"/>
            </a:xfrm>
            <a:custGeom>
              <a:avLst/>
              <a:gdLst/>
              <a:ahLst/>
              <a:cxnLst/>
              <a:rect l="l" t="t" r="r" b="b"/>
              <a:pathLst>
                <a:path w="393700" h="419100">
                  <a:moveTo>
                    <a:pt x="194959" y="79375"/>
                  </a:moveTo>
                  <a:cubicBezTo>
                    <a:pt x="130648" y="79375"/>
                    <a:pt x="107950" y="137307"/>
                    <a:pt x="107950" y="210688"/>
                  </a:cubicBezTo>
                  <a:cubicBezTo>
                    <a:pt x="107950" y="276344"/>
                    <a:pt x="130648" y="338138"/>
                    <a:pt x="194959" y="338138"/>
                  </a:cubicBezTo>
                  <a:cubicBezTo>
                    <a:pt x="259269" y="338138"/>
                    <a:pt x="285750" y="276344"/>
                    <a:pt x="285750" y="210688"/>
                  </a:cubicBezTo>
                  <a:cubicBezTo>
                    <a:pt x="285750" y="137307"/>
                    <a:pt x="259269" y="79375"/>
                    <a:pt x="194959" y="79375"/>
                  </a:cubicBezTo>
                  <a:close/>
                  <a:moveTo>
                    <a:pt x="196850" y="0"/>
                  </a:moveTo>
                  <a:cubicBezTo>
                    <a:pt x="305567" y="0"/>
                    <a:pt x="393700" y="93819"/>
                    <a:pt x="393700" y="209550"/>
                  </a:cubicBezTo>
                  <a:cubicBezTo>
                    <a:pt x="393700" y="325281"/>
                    <a:pt x="305567" y="419100"/>
                    <a:pt x="196850" y="419100"/>
                  </a:cubicBezTo>
                  <a:cubicBezTo>
                    <a:pt x="88133" y="419100"/>
                    <a:pt x="0" y="325281"/>
                    <a:pt x="0" y="209550"/>
                  </a:cubicBezTo>
                  <a:cubicBezTo>
                    <a:pt x="0" y="93819"/>
                    <a:pt x="88133" y="0"/>
                    <a:pt x="1968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Rectangle 17"/>
            <p:cNvSpPr>
              <a:spLocks noChangeArrowheads="1"/>
            </p:cNvSpPr>
            <p:nvPr userDrawn="1"/>
          </p:nvSpPr>
          <p:spPr bwMode="auto">
            <a:xfrm>
              <a:off x="4778375" y="-1168400"/>
              <a:ext cx="74613"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18"/>
            <p:cNvSpPr>
              <a:spLocks/>
            </p:cNvSpPr>
            <p:nvPr userDrawn="1"/>
          </p:nvSpPr>
          <p:spPr bwMode="auto">
            <a:xfrm>
              <a:off x="4932363" y="-1174750"/>
              <a:ext cx="293688" cy="419100"/>
            </a:xfrm>
            <a:custGeom>
              <a:avLst/>
              <a:gdLst>
                <a:gd name="T0" fmla="*/ 3 w 78"/>
                <a:gd name="T1" fmla="*/ 81 h 109"/>
                <a:gd name="T2" fmla="*/ 32 w 78"/>
                <a:gd name="T3" fmla="*/ 88 h 109"/>
                <a:gd name="T4" fmla="*/ 49 w 78"/>
                <a:gd name="T5" fmla="*/ 78 h 109"/>
                <a:gd name="T6" fmla="*/ 0 w 78"/>
                <a:gd name="T7" fmla="*/ 33 h 109"/>
                <a:gd name="T8" fmla="*/ 45 w 78"/>
                <a:gd name="T9" fmla="*/ 0 h 109"/>
                <a:gd name="T10" fmla="*/ 73 w 78"/>
                <a:gd name="T11" fmla="*/ 4 h 109"/>
                <a:gd name="T12" fmla="*/ 71 w 78"/>
                <a:gd name="T13" fmla="*/ 26 h 109"/>
                <a:gd name="T14" fmla="*/ 47 w 78"/>
                <a:gd name="T15" fmla="*/ 21 h 109"/>
                <a:gd name="T16" fmla="*/ 29 w 78"/>
                <a:gd name="T17" fmla="*/ 31 h 109"/>
                <a:gd name="T18" fmla="*/ 78 w 78"/>
                <a:gd name="T19" fmla="*/ 74 h 109"/>
                <a:gd name="T20" fmla="*/ 32 w 78"/>
                <a:gd name="T21" fmla="*/ 109 h 109"/>
                <a:gd name="T22" fmla="*/ 1 w 78"/>
                <a:gd name="T23" fmla="*/ 104 h 109"/>
                <a:gd name="T24" fmla="*/ 3 w 78"/>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9">
                  <a:moveTo>
                    <a:pt x="3" y="81"/>
                  </a:moveTo>
                  <a:cubicBezTo>
                    <a:pt x="10" y="85"/>
                    <a:pt x="20" y="88"/>
                    <a:pt x="32" y="88"/>
                  </a:cubicBezTo>
                  <a:cubicBezTo>
                    <a:pt x="41" y="88"/>
                    <a:pt x="49" y="86"/>
                    <a:pt x="49" y="78"/>
                  </a:cubicBezTo>
                  <a:cubicBezTo>
                    <a:pt x="49" y="58"/>
                    <a:pt x="0" y="71"/>
                    <a:pt x="0" y="33"/>
                  </a:cubicBezTo>
                  <a:cubicBezTo>
                    <a:pt x="0" y="7"/>
                    <a:pt x="24" y="0"/>
                    <a:pt x="45" y="0"/>
                  </a:cubicBezTo>
                  <a:cubicBezTo>
                    <a:pt x="56" y="0"/>
                    <a:pt x="65" y="2"/>
                    <a:pt x="73" y="4"/>
                  </a:cubicBezTo>
                  <a:cubicBezTo>
                    <a:pt x="71" y="26"/>
                    <a:pt x="71" y="26"/>
                    <a:pt x="71" y="26"/>
                  </a:cubicBezTo>
                  <a:cubicBezTo>
                    <a:pt x="63" y="23"/>
                    <a:pt x="55" y="21"/>
                    <a:pt x="47" y="21"/>
                  </a:cubicBezTo>
                  <a:cubicBezTo>
                    <a:pt x="40" y="21"/>
                    <a:pt x="29" y="22"/>
                    <a:pt x="29" y="31"/>
                  </a:cubicBezTo>
                  <a:cubicBezTo>
                    <a:pt x="29" y="48"/>
                    <a:pt x="78" y="36"/>
                    <a:pt x="78" y="74"/>
                  </a:cubicBezTo>
                  <a:cubicBezTo>
                    <a:pt x="78" y="102"/>
                    <a:pt x="55" y="109"/>
                    <a:pt x="32" y="109"/>
                  </a:cubicBezTo>
                  <a:cubicBezTo>
                    <a:pt x="22" y="109"/>
                    <a:pt x="10" y="107"/>
                    <a:pt x="1" y="104"/>
                  </a:cubicBezTo>
                  <a:lnTo>
                    <a:pt x="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20353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Subitel und Inhalt WEIS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1310241864"/>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9260" name="think-cell Folie" r:id="rId4" imgW="360" imgH="360" progId="TCLayout.ActiveDocument.1">
                  <p:embed/>
                </p:oleObj>
              </mc:Choice>
              <mc:Fallback>
                <p:oleObj name="think-cell Folie" r:id="rId4" imgW="360" imgH="36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900723"/>
            <a:ext cx="7375524" cy="492443"/>
          </a:xfrm>
        </p:spPr>
        <p:txBody>
          <a:bodyPr wrap="square" lIns="0" tIns="0" rIns="0" bIns="0" anchor="t">
            <a:spAutoFit/>
          </a:bodyPr>
          <a:lstStyle>
            <a:lvl1pPr algn="l">
              <a:defRPr sz="3200" cap="all" baseline="0">
                <a:solidFill>
                  <a:schemeClr val="tx1"/>
                </a:solidFill>
              </a:defRPr>
            </a:lvl1pPr>
          </a:lstStyle>
          <a:p>
            <a:r>
              <a:rPr lang="de-DE" dirty="0"/>
              <a:t>Titel durch Klicken bearbeiten</a:t>
            </a:r>
          </a:p>
        </p:txBody>
      </p:sp>
      <p:sp>
        <p:nvSpPr>
          <p:cNvPr id="3" name="Inhaltsplatzhalter 2"/>
          <p:cNvSpPr>
            <a:spLocks noGrp="1"/>
          </p:cNvSpPr>
          <p:nvPr>
            <p:ph idx="1"/>
          </p:nvPr>
        </p:nvSpPr>
        <p:spPr>
          <a:xfrm>
            <a:off x="884238" y="2208653"/>
            <a:ext cx="7375524" cy="741742"/>
          </a:xfrm>
        </p:spPr>
        <p:txBody>
          <a:bodyPr wrap="square" lIns="0" tIns="0" rIns="0" bIns="0">
            <a:spAutoFit/>
          </a:bodyPr>
          <a:lstStyle>
            <a:lvl1pPr marL="358775" indent="-358775">
              <a:lnSpc>
                <a:spcPct val="120000"/>
              </a:lnSpc>
              <a:spcBef>
                <a:spcPts val="600"/>
              </a:spcBef>
              <a:buClr>
                <a:schemeClr val="accent1"/>
              </a:buClr>
              <a:buFont typeface="Wingdings" panose="05000000000000000000" pitchFamily="2" charset="2"/>
              <a:buChar char="§"/>
              <a:defRPr sz="2000">
                <a:solidFill>
                  <a:schemeClr val="tx1"/>
                </a:solidFill>
              </a:defRPr>
            </a:lvl1pPr>
            <a:lvl2pPr marL="715963" indent="-357188">
              <a:lnSpc>
                <a:spcPct val="120000"/>
              </a:lnSpc>
              <a:spcBef>
                <a:spcPts val="600"/>
              </a:spcBef>
              <a:buClr>
                <a:schemeClr val="accent1"/>
              </a:buClr>
              <a:buFont typeface="Wingdings" panose="05000000000000000000" pitchFamily="2" charset="2"/>
              <a:buChar char="§"/>
              <a:defRPr sz="1600">
                <a:solidFill>
                  <a:schemeClr val="tx1"/>
                </a:solidFill>
              </a:defRPr>
            </a:lvl2pPr>
            <a:lvl3pPr>
              <a:lnSpc>
                <a:spcPct val="120000"/>
              </a:lnSpc>
              <a:spcBef>
                <a:spcPts val="600"/>
              </a:spcBef>
              <a:defRPr sz="2400">
                <a:solidFill>
                  <a:schemeClr val="bg1"/>
                </a:solidFill>
              </a:defRPr>
            </a:lvl3pPr>
            <a:lvl4pPr>
              <a:lnSpc>
                <a:spcPct val="120000"/>
              </a:lnSpc>
              <a:spcBef>
                <a:spcPts val="600"/>
              </a:spcBef>
              <a:defRPr sz="2400">
                <a:solidFill>
                  <a:schemeClr val="bg1"/>
                </a:solidFill>
              </a:defRPr>
            </a:lvl4pPr>
            <a:lvl5pPr>
              <a:lnSpc>
                <a:spcPct val="120000"/>
              </a:lnSpc>
              <a:spcBef>
                <a:spcPts val="600"/>
              </a:spcBef>
              <a:defRPr sz="2400">
                <a:solidFill>
                  <a:schemeClr val="bg1"/>
                </a:solidFill>
              </a:defRPr>
            </a:lvl5pPr>
          </a:lstStyle>
          <a:p>
            <a:pPr lvl="0"/>
            <a:r>
              <a:rPr lang="de-DE" dirty="0"/>
              <a:t>Textmasterformat bearbeiten</a:t>
            </a:r>
          </a:p>
          <a:p>
            <a:pPr lvl="1"/>
            <a:r>
              <a:rPr lang="de-DE" dirty="0"/>
              <a:t>Zweite Ebene</a:t>
            </a:r>
          </a:p>
        </p:txBody>
      </p:sp>
      <p:sp>
        <p:nvSpPr>
          <p:cNvPr id="10" name="Inhaltsplatzhalter 9"/>
          <p:cNvSpPr>
            <a:spLocks noGrp="1"/>
          </p:cNvSpPr>
          <p:nvPr>
            <p:ph sz="quarter" idx="16" hasCustomPrompt="1"/>
          </p:nvPr>
        </p:nvSpPr>
        <p:spPr>
          <a:xfrm>
            <a:off x="884238" y="1393165"/>
            <a:ext cx="7375524" cy="984885"/>
          </a:xfrm>
        </p:spPr>
        <p:txBody>
          <a:bodyPr vert="horz" wrap="square" lIns="0" tIns="0" rIns="0" bIns="0" rtlCol="0" anchor="t">
            <a:spAutoFit/>
          </a:bodyPr>
          <a:lstStyle>
            <a:lvl1pPr marL="0" indent="0" algn="l" defTabSz="914400" rtl="0" eaLnBrk="1" latinLnBrk="0" hangingPunct="1">
              <a:spcBef>
                <a:spcPct val="0"/>
              </a:spcBef>
              <a:buFont typeface="Arial" panose="020B0604020202020204" pitchFamily="34" charset="0"/>
              <a:buNone/>
              <a:defRPr lang="de-DE" sz="3200" b="0" kern="1200" cap="all" baseline="0" dirty="0">
                <a:solidFill>
                  <a:schemeClr val="tx2"/>
                </a:solidFill>
                <a:latin typeface="+mj-lt"/>
                <a:ea typeface="+mj-ea"/>
                <a:cs typeface="+mj-cs"/>
              </a:defRPr>
            </a:lvl1pPr>
          </a:lstStyle>
          <a:p>
            <a:pPr marL="0" lvl="0" indent="0" algn="l" defTabSz="914400" rtl="0" eaLnBrk="1" latinLnBrk="0" hangingPunct="1">
              <a:spcBef>
                <a:spcPct val="0"/>
              </a:spcBef>
              <a:buFont typeface="Arial" panose="020B0604020202020204" pitchFamily="34" charset="0"/>
              <a:buNone/>
            </a:pPr>
            <a:r>
              <a:rPr lang="de-DE" dirty="0" err="1"/>
              <a:t>Subtitel</a:t>
            </a:r>
            <a:r>
              <a:rPr lang="de-DE" dirty="0"/>
              <a:t> durch Klicken bearbeiten</a:t>
            </a:r>
          </a:p>
        </p:txBody>
      </p:sp>
    </p:spTree>
    <p:extLst>
      <p:ext uri="{BB962C8B-B14F-4D97-AF65-F5344CB8AC3E}">
        <p14:creationId xmlns:p14="http://schemas.microsoft.com/office/powerpoint/2010/main" val="2795677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Titel SCHWARZ">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3194073098"/>
              </p:ext>
            </p:extLst>
          </p:nvPr>
        </p:nvGraphicFramePr>
        <p:xfrm>
          <a:off x="1588" y="1192"/>
          <a:ext cx="1587" cy="1190"/>
        </p:xfrm>
        <a:graphic>
          <a:graphicData uri="http://schemas.openxmlformats.org/presentationml/2006/ole">
            <mc:AlternateContent xmlns:mc="http://schemas.openxmlformats.org/markup-compatibility/2006">
              <mc:Choice xmlns:v="urn:schemas-microsoft-com:vml" Requires="v">
                <p:oleObj spid="_x0000_s10284" name="think-cell Folie" r:id="rId5" imgW="360" imgH="360" progId="TCLayout.ActiveDocument.1">
                  <p:embed/>
                </p:oleObj>
              </mc:Choice>
              <mc:Fallback>
                <p:oleObj name="think-cell Folie" r:id="rId5" imgW="360" imgH="360" progId="TCLayout.ActiveDocument.1">
                  <p:embed/>
                  <p:pic>
                    <p:nvPicPr>
                      <p:cNvPr id="8" name="Objek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884238" y="422367"/>
            <a:ext cx="7375524" cy="787908"/>
          </a:xfrm>
        </p:spPr>
        <p:txBody>
          <a:bodyPr wrap="square" lIns="0" tIns="0" rIns="0" bIns="0" anchor="t">
            <a:spAutoFit/>
          </a:bodyPr>
          <a:lstStyle>
            <a:lvl1pPr algn="l">
              <a:lnSpc>
                <a:spcPct val="80000"/>
              </a:lnSpc>
              <a:defRPr sz="3200" b="1" cap="all" baseline="0">
                <a:solidFill>
                  <a:schemeClr val="bg2"/>
                </a:solidFill>
              </a:defRPr>
            </a:lvl1pPr>
          </a:lstStyle>
          <a:p>
            <a:r>
              <a:rPr lang="de-DE" dirty="0"/>
              <a:t>Titel durch Klicken bearbeiten</a:t>
            </a:r>
          </a:p>
        </p:txBody>
      </p:sp>
      <p:grpSp>
        <p:nvGrpSpPr>
          <p:cNvPr id="16" name="Gruppieren 22"/>
          <p:cNvGrpSpPr/>
          <p:nvPr userDrawn="1"/>
        </p:nvGrpSpPr>
        <p:grpSpPr>
          <a:xfrm>
            <a:off x="945357" y="4643443"/>
            <a:ext cx="1092076" cy="113418"/>
            <a:chOff x="1190625" y="-1174750"/>
            <a:chExt cx="4035426" cy="419100"/>
          </a:xfrm>
          <a:solidFill>
            <a:schemeClr val="bg2"/>
          </a:solidFill>
        </p:grpSpPr>
        <p:sp>
          <p:nvSpPr>
            <p:cNvPr id="17" name="Freeform 6"/>
            <p:cNvSpPr>
              <a:spLocks/>
            </p:cNvSpPr>
            <p:nvPr userDrawn="1"/>
          </p:nvSpPr>
          <p:spPr bwMode="auto">
            <a:xfrm>
              <a:off x="1190625" y="-1174750"/>
              <a:ext cx="296863" cy="419100"/>
            </a:xfrm>
            <a:custGeom>
              <a:avLst/>
              <a:gdLst>
                <a:gd name="T0" fmla="*/ 4 w 79"/>
                <a:gd name="T1" fmla="*/ 81 h 109"/>
                <a:gd name="T2" fmla="*/ 33 w 79"/>
                <a:gd name="T3" fmla="*/ 88 h 109"/>
                <a:gd name="T4" fmla="*/ 50 w 79"/>
                <a:gd name="T5" fmla="*/ 78 h 109"/>
                <a:gd name="T6" fmla="*/ 0 w 79"/>
                <a:gd name="T7" fmla="*/ 33 h 109"/>
                <a:gd name="T8" fmla="*/ 46 w 79"/>
                <a:gd name="T9" fmla="*/ 0 h 109"/>
                <a:gd name="T10" fmla="*/ 73 w 79"/>
                <a:gd name="T11" fmla="*/ 4 h 109"/>
                <a:gd name="T12" fmla="*/ 71 w 79"/>
                <a:gd name="T13" fmla="*/ 26 h 109"/>
                <a:gd name="T14" fmla="*/ 48 w 79"/>
                <a:gd name="T15" fmla="*/ 21 h 109"/>
                <a:gd name="T16" fmla="*/ 29 w 79"/>
                <a:gd name="T17" fmla="*/ 31 h 109"/>
                <a:gd name="T18" fmla="*/ 79 w 79"/>
                <a:gd name="T19" fmla="*/ 74 h 109"/>
                <a:gd name="T20" fmla="*/ 33 w 79"/>
                <a:gd name="T21" fmla="*/ 109 h 109"/>
                <a:gd name="T22" fmla="*/ 2 w 79"/>
                <a:gd name="T23" fmla="*/ 104 h 109"/>
                <a:gd name="T24" fmla="*/ 4 w 79"/>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9">
                  <a:moveTo>
                    <a:pt x="4" y="81"/>
                  </a:moveTo>
                  <a:cubicBezTo>
                    <a:pt x="11" y="85"/>
                    <a:pt x="21" y="88"/>
                    <a:pt x="33" y="88"/>
                  </a:cubicBezTo>
                  <a:cubicBezTo>
                    <a:pt x="42" y="88"/>
                    <a:pt x="50" y="86"/>
                    <a:pt x="50" y="78"/>
                  </a:cubicBezTo>
                  <a:cubicBezTo>
                    <a:pt x="50" y="58"/>
                    <a:pt x="0" y="71"/>
                    <a:pt x="0" y="33"/>
                  </a:cubicBezTo>
                  <a:cubicBezTo>
                    <a:pt x="0" y="7"/>
                    <a:pt x="25" y="0"/>
                    <a:pt x="46" y="0"/>
                  </a:cubicBezTo>
                  <a:cubicBezTo>
                    <a:pt x="56" y="0"/>
                    <a:pt x="66" y="2"/>
                    <a:pt x="73" y="4"/>
                  </a:cubicBezTo>
                  <a:cubicBezTo>
                    <a:pt x="71" y="26"/>
                    <a:pt x="71" y="26"/>
                    <a:pt x="71" y="26"/>
                  </a:cubicBezTo>
                  <a:cubicBezTo>
                    <a:pt x="64" y="23"/>
                    <a:pt x="56" y="21"/>
                    <a:pt x="48" y="21"/>
                  </a:cubicBezTo>
                  <a:cubicBezTo>
                    <a:pt x="41" y="21"/>
                    <a:pt x="29" y="22"/>
                    <a:pt x="29" y="31"/>
                  </a:cubicBezTo>
                  <a:cubicBezTo>
                    <a:pt x="29" y="48"/>
                    <a:pt x="79" y="36"/>
                    <a:pt x="79" y="74"/>
                  </a:cubicBezTo>
                  <a:cubicBezTo>
                    <a:pt x="79" y="102"/>
                    <a:pt x="56" y="109"/>
                    <a:pt x="33" y="109"/>
                  </a:cubicBezTo>
                  <a:cubicBezTo>
                    <a:pt x="23" y="109"/>
                    <a:pt x="11" y="107"/>
                    <a:pt x="2" y="104"/>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7"/>
            <p:cNvSpPr>
              <a:spLocks/>
            </p:cNvSpPr>
            <p:nvPr userDrawn="1"/>
          </p:nvSpPr>
          <p:spPr bwMode="auto">
            <a:xfrm>
              <a:off x="1511300" y="-1168400"/>
              <a:ext cx="428625" cy="404813"/>
            </a:xfrm>
            <a:custGeom>
              <a:avLst/>
              <a:gdLst/>
              <a:ahLst/>
              <a:cxnLst/>
              <a:rect l="l" t="t" r="r" b="b"/>
              <a:pathLst>
                <a:path w="428625" h="404813">
                  <a:moveTo>
                    <a:pt x="209551" y="85725"/>
                  </a:moveTo>
                  <a:lnTo>
                    <a:pt x="160338" y="242888"/>
                  </a:lnTo>
                  <a:lnTo>
                    <a:pt x="258763" y="242888"/>
                  </a:lnTo>
                  <a:lnTo>
                    <a:pt x="214313" y="85725"/>
                  </a:lnTo>
                  <a:close/>
                  <a:moveTo>
                    <a:pt x="149225" y="0"/>
                  </a:moveTo>
                  <a:lnTo>
                    <a:pt x="277813" y="0"/>
                  </a:lnTo>
                  <a:lnTo>
                    <a:pt x="428625" y="404813"/>
                  </a:lnTo>
                  <a:lnTo>
                    <a:pt x="315913" y="404813"/>
                  </a:lnTo>
                  <a:lnTo>
                    <a:pt x="285750" y="319088"/>
                  </a:lnTo>
                  <a:lnTo>
                    <a:pt x="134938" y="319088"/>
                  </a:lnTo>
                  <a:lnTo>
                    <a:pt x="104775" y="404813"/>
                  </a:lnTo>
                  <a:lnTo>
                    <a:pt x="0" y="404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9"/>
            <p:cNvSpPr>
              <a:spLocks noChangeArrowheads="1"/>
            </p:cNvSpPr>
            <p:nvPr userDrawn="1"/>
          </p:nvSpPr>
          <p:spPr bwMode="auto">
            <a:xfrm>
              <a:off x="1984375" y="-1168400"/>
              <a:ext cx="104775" cy="404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0"/>
            <p:cNvSpPr>
              <a:spLocks/>
            </p:cNvSpPr>
            <p:nvPr userDrawn="1"/>
          </p:nvSpPr>
          <p:spPr bwMode="auto">
            <a:xfrm>
              <a:off x="2171700" y="-1168400"/>
              <a:ext cx="361950" cy="404813"/>
            </a:xfrm>
            <a:custGeom>
              <a:avLst/>
              <a:gdLst>
                <a:gd name="T0" fmla="*/ 0 w 228"/>
                <a:gd name="T1" fmla="*/ 0 h 255"/>
                <a:gd name="T2" fmla="*/ 83 w 228"/>
                <a:gd name="T3" fmla="*/ 0 h 255"/>
                <a:gd name="T4" fmla="*/ 169 w 228"/>
                <a:gd name="T5" fmla="*/ 172 h 255"/>
                <a:gd name="T6" fmla="*/ 169 w 228"/>
                <a:gd name="T7" fmla="*/ 172 h 255"/>
                <a:gd name="T8" fmla="*/ 169 w 228"/>
                <a:gd name="T9" fmla="*/ 0 h 255"/>
                <a:gd name="T10" fmla="*/ 228 w 228"/>
                <a:gd name="T11" fmla="*/ 0 h 255"/>
                <a:gd name="T12" fmla="*/ 228 w 228"/>
                <a:gd name="T13" fmla="*/ 255 h 255"/>
                <a:gd name="T14" fmla="*/ 147 w 228"/>
                <a:gd name="T15" fmla="*/ 255 h 255"/>
                <a:gd name="T16" fmla="*/ 60 w 228"/>
                <a:gd name="T17" fmla="*/ 80 h 255"/>
                <a:gd name="T18" fmla="*/ 57 w 228"/>
                <a:gd name="T19" fmla="*/ 80 h 255"/>
                <a:gd name="T20" fmla="*/ 60 w 228"/>
                <a:gd name="T21" fmla="*/ 255 h 255"/>
                <a:gd name="T22" fmla="*/ 0 w 228"/>
                <a:gd name="T23" fmla="*/ 255 h 255"/>
                <a:gd name="T24" fmla="*/ 0 w 22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5">
                  <a:moveTo>
                    <a:pt x="0" y="0"/>
                  </a:moveTo>
                  <a:lnTo>
                    <a:pt x="83" y="0"/>
                  </a:lnTo>
                  <a:lnTo>
                    <a:pt x="169" y="172"/>
                  </a:lnTo>
                  <a:lnTo>
                    <a:pt x="169" y="172"/>
                  </a:lnTo>
                  <a:lnTo>
                    <a:pt x="169" y="0"/>
                  </a:lnTo>
                  <a:lnTo>
                    <a:pt x="228" y="0"/>
                  </a:lnTo>
                  <a:lnTo>
                    <a:pt x="228" y="255"/>
                  </a:lnTo>
                  <a:lnTo>
                    <a:pt x="147" y="255"/>
                  </a:lnTo>
                  <a:lnTo>
                    <a:pt x="60" y="80"/>
                  </a:lnTo>
                  <a:lnTo>
                    <a:pt x="57" y="80"/>
                  </a:lnTo>
                  <a:lnTo>
                    <a:pt x="6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11"/>
            <p:cNvSpPr>
              <a:spLocks/>
            </p:cNvSpPr>
            <p:nvPr userDrawn="1"/>
          </p:nvSpPr>
          <p:spPr bwMode="auto">
            <a:xfrm>
              <a:off x="2578100" y="-1168400"/>
              <a:ext cx="301625" cy="404813"/>
            </a:xfrm>
            <a:custGeom>
              <a:avLst/>
              <a:gdLst>
                <a:gd name="T0" fmla="*/ 62 w 190"/>
                <a:gd name="T1" fmla="*/ 51 h 255"/>
                <a:gd name="T2" fmla="*/ 0 w 190"/>
                <a:gd name="T3" fmla="*/ 51 h 255"/>
                <a:gd name="T4" fmla="*/ 0 w 190"/>
                <a:gd name="T5" fmla="*/ 0 h 255"/>
                <a:gd name="T6" fmla="*/ 190 w 190"/>
                <a:gd name="T7" fmla="*/ 0 h 255"/>
                <a:gd name="T8" fmla="*/ 190 w 190"/>
                <a:gd name="T9" fmla="*/ 51 h 255"/>
                <a:gd name="T10" fmla="*/ 128 w 190"/>
                <a:gd name="T11" fmla="*/ 51 h 255"/>
                <a:gd name="T12" fmla="*/ 128 w 190"/>
                <a:gd name="T13" fmla="*/ 255 h 255"/>
                <a:gd name="T14" fmla="*/ 62 w 190"/>
                <a:gd name="T15" fmla="*/ 255 h 255"/>
                <a:gd name="T16" fmla="*/ 62 w 190"/>
                <a:gd name="T17" fmla="*/ 5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55">
                  <a:moveTo>
                    <a:pt x="62" y="51"/>
                  </a:moveTo>
                  <a:lnTo>
                    <a:pt x="0" y="51"/>
                  </a:lnTo>
                  <a:lnTo>
                    <a:pt x="0" y="0"/>
                  </a:lnTo>
                  <a:lnTo>
                    <a:pt x="190" y="0"/>
                  </a:lnTo>
                  <a:lnTo>
                    <a:pt x="190" y="51"/>
                  </a:lnTo>
                  <a:lnTo>
                    <a:pt x="128" y="51"/>
                  </a:lnTo>
                  <a:lnTo>
                    <a:pt x="128" y="255"/>
                  </a:lnTo>
                  <a:lnTo>
                    <a:pt x="62" y="255"/>
                  </a:lnTo>
                  <a:lnTo>
                    <a:pt x="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12"/>
            <p:cNvSpPr>
              <a:spLocks/>
            </p:cNvSpPr>
            <p:nvPr userDrawn="1"/>
          </p:nvSpPr>
          <p:spPr bwMode="auto">
            <a:xfrm>
              <a:off x="3094038" y="-1168400"/>
              <a:ext cx="285750" cy="404813"/>
            </a:xfrm>
            <a:custGeom>
              <a:avLst/>
              <a:gdLst>
                <a:gd name="T0" fmla="*/ 0 w 180"/>
                <a:gd name="T1" fmla="*/ 0 h 255"/>
                <a:gd name="T2" fmla="*/ 175 w 180"/>
                <a:gd name="T3" fmla="*/ 0 h 255"/>
                <a:gd name="T4" fmla="*/ 175 w 180"/>
                <a:gd name="T5" fmla="*/ 49 h 255"/>
                <a:gd name="T6" fmla="*/ 66 w 180"/>
                <a:gd name="T7" fmla="*/ 49 h 255"/>
                <a:gd name="T8" fmla="*/ 66 w 180"/>
                <a:gd name="T9" fmla="*/ 102 h 255"/>
                <a:gd name="T10" fmla="*/ 170 w 180"/>
                <a:gd name="T11" fmla="*/ 102 h 255"/>
                <a:gd name="T12" fmla="*/ 170 w 180"/>
                <a:gd name="T13" fmla="*/ 151 h 255"/>
                <a:gd name="T14" fmla="*/ 66 w 180"/>
                <a:gd name="T15" fmla="*/ 151 h 255"/>
                <a:gd name="T16" fmla="*/ 66 w 180"/>
                <a:gd name="T17" fmla="*/ 206 h 255"/>
                <a:gd name="T18" fmla="*/ 180 w 180"/>
                <a:gd name="T19" fmla="*/ 206 h 255"/>
                <a:gd name="T20" fmla="*/ 180 w 180"/>
                <a:gd name="T21" fmla="*/ 255 h 255"/>
                <a:gd name="T22" fmla="*/ 0 w 180"/>
                <a:gd name="T23" fmla="*/ 255 h 255"/>
                <a:gd name="T24" fmla="*/ 0 w 180"/>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255">
                  <a:moveTo>
                    <a:pt x="0" y="0"/>
                  </a:moveTo>
                  <a:lnTo>
                    <a:pt x="175" y="0"/>
                  </a:lnTo>
                  <a:lnTo>
                    <a:pt x="175" y="49"/>
                  </a:lnTo>
                  <a:lnTo>
                    <a:pt x="66" y="49"/>
                  </a:lnTo>
                  <a:lnTo>
                    <a:pt x="66" y="102"/>
                  </a:lnTo>
                  <a:lnTo>
                    <a:pt x="170" y="102"/>
                  </a:lnTo>
                  <a:lnTo>
                    <a:pt x="170" y="151"/>
                  </a:lnTo>
                  <a:lnTo>
                    <a:pt x="66" y="151"/>
                  </a:lnTo>
                  <a:lnTo>
                    <a:pt x="66" y="206"/>
                  </a:lnTo>
                  <a:lnTo>
                    <a:pt x="180" y="206"/>
                  </a:lnTo>
                  <a:lnTo>
                    <a:pt x="18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3"/>
            <p:cNvSpPr>
              <a:spLocks/>
            </p:cNvSpPr>
            <p:nvPr userDrawn="1"/>
          </p:nvSpPr>
          <p:spPr bwMode="auto">
            <a:xfrm>
              <a:off x="3448050" y="-1168400"/>
              <a:ext cx="266700" cy="404813"/>
            </a:xfrm>
            <a:custGeom>
              <a:avLst/>
              <a:gdLst>
                <a:gd name="T0" fmla="*/ 0 w 168"/>
                <a:gd name="T1" fmla="*/ 0 h 255"/>
                <a:gd name="T2" fmla="*/ 66 w 168"/>
                <a:gd name="T3" fmla="*/ 0 h 255"/>
                <a:gd name="T4" fmla="*/ 66 w 168"/>
                <a:gd name="T5" fmla="*/ 204 h 255"/>
                <a:gd name="T6" fmla="*/ 168 w 168"/>
                <a:gd name="T7" fmla="*/ 204 h 255"/>
                <a:gd name="T8" fmla="*/ 168 w 168"/>
                <a:gd name="T9" fmla="*/ 255 h 255"/>
                <a:gd name="T10" fmla="*/ 0 w 168"/>
                <a:gd name="T11" fmla="*/ 255 h 255"/>
                <a:gd name="T12" fmla="*/ 0 w 168"/>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168" h="255">
                  <a:moveTo>
                    <a:pt x="0" y="0"/>
                  </a:moveTo>
                  <a:lnTo>
                    <a:pt x="66" y="0"/>
                  </a:lnTo>
                  <a:lnTo>
                    <a:pt x="66" y="204"/>
                  </a:lnTo>
                  <a:lnTo>
                    <a:pt x="168" y="204"/>
                  </a:lnTo>
                  <a:lnTo>
                    <a:pt x="168"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4"/>
            <p:cNvSpPr>
              <a:spLocks/>
            </p:cNvSpPr>
            <p:nvPr userDrawn="1"/>
          </p:nvSpPr>
          <p:spPr bwMode="auto">
            <a:xfrm>
              <a:off x="3756025" y="-1168400"/>
              <a:ext cx="500063" cy="404813"/>
            </a:xfrm>
            <a:custGeom>
              <a:avLst/>
              <a:gdLst>
                <a:gd name="T0" fmla="*/ 0 w 315"/>
                <a:gd name="T1" fmla="*/ 0 h 255"/>
                <a:gd name="T2" fmla="*/ 106 w 315"/>
                <a:gd name="T3" fmla="*/ 0 h 255"/>
                <a:gd name="T4" fmla="*/ 158 w 315"/>
                <a:gd name="T5" fmla="*/ 170 h 255"/>
                <a:gd name="T6" fmla="*/ 158 w 315"/>
                <a:gd name="T7" fmla="*/ 170 h 255"/>
                <a:gd name="T8" fmla="*/ 213 w 315"/>
                <a:gd name="T9" fmla="*/ 0 h 255"/>
                <a:gd name="T10" fmla="*/ 315 w 315"/>
                <a:gd name="T11" fmla="*/ 0 h 255"/>
                <a:gd name="T12" fmla="*/ 315 w 315"/>
                <a:gd name="T13" fmla="*/ 255 h 255"/>
                <a:gd name="T14" fmla="*/ 248 w 315"/>
                <a:gd name="T15" fmla="*/ 255 h 255"/>
                <a:gd name="T16" fmla="*/ 251 w 315"/>
                <a:gd name="T17" fmla="*/ 61 h 255"/>
                <a:gd name="T18" fmla="*/ 251 w 315"/>
                <a:gd name="T19" fmla="*/ 61 h 255"/>
                <a:gd name="T20" fmla="*/ 187 w 315"/>
                <a:gd name="T21" fmla="*/ 255 h 255"/>
                <a:gd name="T22" fmla="*/ 125 w 315"/>
                <a:gd name="T23" fmla="*/ 255 h 255"/>
                <a:gd name="T24" fmla="*/ 66 w 315"/>
                <a:gd name="T25" fmla="*/ 61 h 255"/>
                <a:gd name="T26" fmla="*/ 64 w 315"/>
                <a:gd name="T27" fmla="*/ 61 h 255"/>
                <a:gd name="T28" fmla="*/ 66 w 315"/>
                <a:gd name="T29" fmla="*/ 255 h 255"/>
                <a:gd name="T30" fmla="*/ 0 w 315"/>
                <a:gd name="T31" fmla="*/ 255 h 255"/>
                <a:gd name="T32" fmla="*/ 0 w 315"/>
                <a:gd name="T3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255">
                  <a:moveTo>
                    <a:pt x="0" y="0"/>
                  </a:moveTo>
                  <a:lnTo>
                    <a:pt x="106" y="0"/>
                  </a:lnTo>
                  <a:lnTo>
                    <a:pt x="158" y="170"/>
                  </a:lnTo>
                  <a:lnTo>
                    <a:pt x="158" y="170"/>
                  </a:lnTo>
                  <a:lnTo>
                    <a:pt x="213" y="0"/>
                  </a:lnTo>
                  <a:lnTo>
                    <a:pt x="315" y="0"/>
                  </a:lnTo>
                  <a:lnTo>
                    <a:pt x="315" y="255"/>
                  </a:lnTo>
                  <a:lnTo>
                    <a:pt x="248" y="255"/>
                  </a:lnTo>
                  <a:lnTo>
                    <a:pt x="251" y="61"/>
                  </a:lnTo>
                  <a:lnTo>
                    <a:pt x="251" y="61"/>
                  </a:lnTo>
                  <a:lnTo>
                    <a:pt x="187" y="255"/>
                  </a:lnTo>
                  <a:lnTo>
                    <a:pt x="125" y="255"/>
                  </a:lnTo>
                  <a:lnTo>
                    <a:pt x="66" y="61"/>
                  </a:lnTo>
                  <a:lnTo>
                    <a:pt x="64" y="61"/>
                  </a:lnTo>
                  <a:lnTo>
                    <a:pt x="66"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Oval 15"/>
            <p:cNvSpPr>
              <a:spLocks noChangeArrowheads="1"/>
            </p:cNvSpPr>
            <p:nvPr userDrawn="1"/>
          </p:nvSpPr>
          <p:spPr bwMode="auto">
            <a:xfrm>
              <a:off x="4316413" y="-1174750"/>
              <a:ext cx="393700" cy="419100"/>
            </a:xfrm>
            <a:custGeom>
              <a:avLst/>
              <a:gdLst/>
              <a:ahLst/>
              <a:cxnLst/>
              <a:rect l="l" t="t" r="r" b="b"/>
              <a:pathLst>
                <a:path w="393700" h="419100">
                  <a:moveTo>
                    <a:pt x="194959" y="79375"/>
                  </a:moveTo>
                  <a:cubicBezTo>
                    <a:pt x="130648" y="79375"/>
                    <a:pt x="107950" y="137307"/>
                    <a:pt x="107950" y="210688"/>
                  </a:cubicBezTo>
                  <a:cubicBezTo>
                    <a:pt x="107950" y="276344"/>
                    <a:pt x="130648" y="338138"/>
                    <a:pt x="194959" y="338138"/>
                  </a:cubicBezTo>
                  <a:cubicBezTo>
                    <a:pt x="259269" y="338138"/>
                    <a:pt x="285750" y="276344"/>
                    <a:pt x="285750" y="210688"/>
                  </a:cubicBezTo>
                  <a:cubicBezTo>
                    <a:pt x="285750" y="137307"/>
                    <a:pt x="259269" y="79375"/>
                    <a:pt x="194959" y="79375"/>
                  </a:cubicBezTo>
                  <a:close/>
                  <a:moveTo>
                    <a:pt x="196850" y="0"/>
                  </a:moveTo>
                  <a:cubicBezTo>
                    <a:pt x="305567" y="0"/>
                    <a:pt x="393700" y="93819"/>
                    <a:pt x="393700" y="209550"/>
                  </a:cubicBezTo>
                  <a:cubicBezTo>
                    <a:pt x="393700" y="325281"/>
                    <a:pt x="305567" y="419100"/>
                    <a:pt x="196850" y="419100"/>
                  </a:cubicBezTo>
                  <a:cubicBezTo>
                    <a:pt x="88133" y="419100"/>
                    <a:pt x="0" y="325281"/>
                    <a:pt x="0" y="209550"/>
                  </a:cubicBezTo>
                  <a:cubicBezTo>
                    <a:pt x="0" y="93819"/>
                    <a:pt x="88133" y="0"/>
                    <a:pt x="1968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Rectangle 17"/>
            <p:cNvSpPr>
              <a:spLocks noChangeArrowheads="1"/>
            </p:cNvSpPr>
            <p:nvPr userDrawn="1"/>
          </p:nvSpPr>
          <p:spPr bwMode="auto">
            <a:xfrm>
              <a:off x="4778375" y="-1168400"/>
              <a:ext cx="74613"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8"/>
            <p:cNvSpPr>
              <a:spLocks/>
            </p:cNvSpPr>
            <p:nvPr userDrawn="1"/>
          </p:nvSpPr>
          <p:spPr bwMode="auto">
            <a:xfrm>
              <a:off x="4932363" y="-1174750"/>
              <a:ext cx="293688" cy="419100"/>
            </a:xfrm>
            <a:custGeom>
              <a:avLst/>
              <a:gdLst>
                <a:gd name="T0" fmla="*/ 3 w 78"/>
                <a:gd name="T1" fmla="*/ 81 h 109"/>
                <a:gd name="T2" fmla="*/ 32 w 78"/>
                <a:gd name="T3" fmla="*/ 88 h 109"/>
                <a:gd name="T4" fmla="*/ 49 w 78"/>
                <a:gd name="T5" fmla="*/ 78 h 109"/>
                <a:gd name="T6" fmla="*/ 0 w 78"/>
                <a:gd name="T7" fmla="*/ 33 h 109"/>
                <a:gd name="T8" fmla="*/ 45 w 78"/>
                <a:gd name="T9" fmla="*/ 0 h 109"/>
                <a:gd name="T10" fmla="*/ 73 w 78"/>
                <a:gd name="T11" fmla="*/ 4 h 109"/>
                <a:gd name="T12" fmla="*/ 71 w 78"/>
                <a:gd name="T13" fmla="*/ 26 h 109"/>
                <a:gd name="T14" fmla="*/ 47 w 78"/>
                <a:gd name="T15" fmla="*/ 21 h 109"/>
                <a:gd name="T16" fmla="*/ 29 w 78"/>
                <a:gd name="T17" fmla="*/ 31 h 109"/>
                <a:gd name="T18" fmla="*/ 78 w 78"/>
                <a:gd name="T19" fmla="*/ 74 h 109"/>
                <a:gd name="T20" fmla="*/ 32 w 78"/>
                <a:gd name="T21" fmla="*/ 109 h 109"/>
                <a:gd name="T22" fmla="*/ 1 w 78"/>
                <a:gd name="T23" fmla="*/ 104 h 109"/>
                <a:gd name="T24" fmla="*/ 3 w 78"/>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9">
                  <a:moveTo>
                    <a:pt x="3" y="81"/>
                  </a:moveTo>
                  <a:cubicBezTo>
                    <a:pt x="10" y="85"/>
                    <a:pt x="20" y="88"/>
                    <a:pt x="32" y="88"/>
                  </a:cubicBezTo>
                  <a:cubicBezTo>
                    <a:pt x="41" y="88"/>
                    <a:pt x="49" y="86"/>
                    <a:pt x="49" y="78"/>
                  </a:cubicBezTo>
                  <a:cubicBezTo>
                    <a:pt x="49" y="58"/>
                    <a:pt x="0" y="71"/>
                    <a:pt x="0" y="33"/>
                  </a:cubicBezTo>
                  <a:cubicBezTo>
                    <a:pt x="0" y="7"/>
                    <a:pt x="24" y="0"/>
                    <a:pt x="45" y="0"/>
                  </a:cubicBezTo>
                  <a:cubicBezTo>
                    <a:pt x="56" y="0"/>
                    <a:pt x="65" y="2"/>
                    <a:pt x="73" y="4"/>
                  </a:cubicBezTo>
                  <a:cubicBezTo>
                    <a:pt x="71" y="26"/>
                    <a:pt x="71" y="26"/>
                    <a:pt x="71" y="26"/>
                  </a:cubicBezTo>
                  <a:cubicBezTo>
                    <a:pt x="63" y="23"/>
                    <a:pt x="55" y="21"/>
                    <a:pt x="47" y="21"/>
                  </a:cubicBezTo>
                  <a:cubicBezTo>
                    <a:pt x="40" y="21"/>
                    <a:pt x="29" y="22"/>
                    <a:pt x="29" y="31"/>
                  </a:cubicBezTo>
                  <a:cubicBezTo>
                    <a:pt x="29" y="48"/>
                    <a:pt x="78" y="36"/>
                    <a:pt x="78" y="74"/>
                  </a:cubicBezTo>
                  <a:cubicBezTo>
                    <a:pt x="78" y="102"/>
                    <a:pt x="55" y="109"/>
                    <a:pt x="32" y="109"/>
                  </a:cubicBezTo>
                  <a:cubicBezTo>
                    <a:pt x="22" y="109"/>
                    <a:pt x="10" y="107"/>
                    <a:pt x="1" y="104"/>
                  </a:cubicBezTo>
                  <a:lnTo>
                    <a:pt x="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484522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7"/>
            </p:custDataLst>
            <p:extLst>
              <p:ext uri="{D42A27DB-BD31-4B8C-83A1-F6EECF244321}">
                <p14:modId xmlns:p14="http://schemas.microsoft.com/office/powerpoint/2010/main" val="2367576156"/>
              </p:ext>
            </p:extLst>
          </p:nvPr>
        </p:nvGraphicFramePr>
        <p:xfrm>
          <a:off x="1587" y="1192"/>
          <a:ext cx="1587" cy="1190"/>
        </p:xfrm>
        <a:graphic>
          <a:graphicData uri="http://schemas.openxmlformats.org/presentationml/2006/ole">
            <mc:AlternateContent xmlns:mc="http://schemas.openxmlformats.org/markup-compatibility/2006">
              <mc:Choice xmlns:v="urn:schemas-microsoft-com:vml" Requires="v">
                <p:oleObj spid="_x0000_s1068" name="think-cell Folie" r:id="rId28" imgW="360" imgH="360" progId="TCLayout.ActiveDocument.1">
                  <p:embed/>
                </p:oleObj>
              </mc:Choice>
              <mc:Fallback>
                <p:oleObj name="think-cell Folie" r:id="rId28" imgW="360" imgH="360" progId="TCLayout.ActiveDocument.1">
                  <p:embed/>
                  <p:pic>
                    <p:nvPicPr>
                      <p:cNvPr id="7" name="Objekt 6" hidden="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87"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platzhalter 1"/>
          <p:cNvSpPr>
            <a:spLocks noGrp="1"/>
          </p:cNvSpPr>
          <p:nvPr>
            <p:ph type="title"/>
          </p:nvPr>
        </p:nvSpPr>
        <p:spPr>
          <a:xfrm>
            <a:off x="884238" y="900723"/>
            <a:ext cx="7375524" cy="492443"/>
          </a:xfrm>
          <a:prstGeom prst="rect">
            <a:avLst/>
          </a:prstGeom>
        </p:spPr>
        <p:txBody>
          <a:bodyPr vert="horz" wrap="square" lIns="0" tIns="0" rIns="0" bIns="0" rtlCol="0" anchor="ctr">
            <a:spAutoFit/>
          </a:bodyPr>
          <a:lstStyle/>
          <a:p>
            <a:r>
              <a:rPr lang="de-DE" dirty="0"/>
              <a:t>Titel durch Klicken bearbeiten</a:t>
            </a:r>
          </a:p>
        </p:txBody>
      </p:sp>
      <p:sp>
        <p:nvSpPr>
          <p:cNvPr id="3" name="Textplatzhalter 2"/>
          <p:cNvSpPr>
            <a:spLocks noGrp="1"/>
          </p:cNvSpPr>
          <p:nvPr>
            <p:ph type="body" idx="1"/>
          </p:nvPr>
        </p:nvSpPr>
        <p:spPr>
          <a:xfrm>
            <a:off x="884238" y="1600200"/>
            <a:ext cx="7375524" cy="741742"/>
          </a:xfrm>
          <a:prstGeom prst="rect">
            <a:avLst/>
          </a:prstGeom>
        </p:spPr>
        <p:txBody>
          <a:bodyPr vert="horz" wrap="square" lIns="0" tIns="0" rIns="0" bIns="0" rtlCol="0">
            <a:spAutoFit/>
          </a:bodyPr>
          <a:lstStyle/>
          <a:p>
            <a:pPr marL="358775" lvl="0" indent="-358775" algn="l" defTabSz="914400" rtl="0" eaLnBrk="1" latinLnBrk="0" hangingPunct="1">
              <a:lnSpc>
                <a:spcPct val="120000"/>
              </a:lnSpc>
              <a:spcBef>
                <a:spcPts val="600"/>
              </a:spcBef>
              <a:buClr>
                <a:schemeClr val="accent1"/>
              </a:buClr>
              <a:buFont typeface="Wingdings" panose="05000000000000000000" pitchFamily="2" charset="2"/>
              <a:buChar char="§"/>
            </a:pPr>
            <a:r>
              <a:rPr lang="de-DE" dirty="0"/>
              <a:t>Textmasterformat bearbeiten</a:t>
            </a:r>
          </a:p>
          <a:p>
            <a:pPr marL="715963" lvl="1" indent="-357188" algn="l" defTabSz="914400" rtl="0" eaLnBrk="1" latinLnBrk="0" hangingPunct="1">
              <a:lnSpc>
                <a:spcPct val="120000"/>
              </a:lnSpc>
              <a:spcBef>
                <a:spcPts val="600"/>
              </a:spcBef>
              <a:buClr>
                <a:schemeClr val="accent1"/>
              </a:buClr>
              <a:buFont typeface="Wingdings" panose="05000000000000000000" pitchFamily="2" charset="2"/>
              <a:buChar char="§"/>
            </a:pPr>
            <a:r>
              <a:rPr lang="de-DE" dirty="0"/>
              <a:t>Zweite Ebene</a:t>
            </a:r>
          </a:p>
        </p:txBody>
      </p:sp>
      <p:grpSp>
        <p:nvGrpSpPr>
          <p:cNvPr id="35" name="Gruppieren 34"/>
          <p:cNvGrpSpPr/>
          <p:nvPr userDrawn="1"/>
        </p:nvGrpSpPr>
        <p:grpSpPr>
          <a:xfrm>
            <a:off x="945357" y="4643443"/>
            <a:ext cx="1092076" cy="113418"/>
            <a:chOff x="1190625" y="-1174750"/>
            <a:chExt cx="4035426" cy="419100"/>
          </a:xfrm>
          <a:solidFill>
            <a:schemeClr val="tx1"/>
          </a:solidFill>
        </p:grpSpPr>
        <p:sp>
          <p:nvSpPr>
            <p:cNvPr id="36" name="Freeform 6"/>
            <p:cNvSpPr>
              <a:spLocks/>
            </p:cNvSpPr>
            <p:nvPr userDrawn="1"/>
          </p:nvSpPr>
          <p:spPr bwMode="auto">
            <a:xfrm>
              <a:off x="1190625" y="-1174750"/>
              <a:ext cx="296863" cy="419100"/>
            </a:xfrm>
            <a:custGeom>
              <a:avLst/>
              <a:gdLst>
                <a:gd name="T0" fmla="*/ 4 w 79"/>
                <a:gd name="T1" fmla="*/ 81 h 109"/>
                <a:gd name="T2" fmla="*/ 33 w 79"/>
                <a:gd name="T3" fmla="*/ 88 h 109"/>
                <a:gd name="T4" fmla="*/ 50 w 79"/>
                <a:gd name="T5" fmla="*/ 78 h 109"/>
                <a:gd name="T6" fmla="*/ 0 w 79"/>
                <a:gd name="T7" fmla="*/ 33 h 109"/>
                <a:gd name="T8" fmla="*/ 46 w 79"/>
                <a:gd name="T9" fmla="*/ 0 h 109"/>
                <a:gd name="T10" fmla="*/ 73 w 79"/>
                <a:gd name="T11" fmla="*/ 4 h 109"/>
                <a:gd name="T12" fmla="*/ 71 w 79"/>
                <a:gd name="T13" fmla="*/ 26 h 109"/>
                <a:gd name="T14" fmla="*/ 48 w 79"/>
                <a:gd name="T15" fmla="*/ 21 h 109"/>
                <a:gd name="T16" fmla="*/ 29 w 79"/>
                <a:gd name="T17" fmla="*/ 31 h 109"/>
                <a:gd name="T18" fmla="*/ 79 w 79"/>
                <a:gd name="T19" fmla="*/ 74 h 109"/>
                <a:gd name="T20" fmla="*/ 33 w 79"/>
                <a:gd name="T21" fmla="*/ 109 h 109"/>
                <a:gd name="T22" fmla="*/ 2 w 79"/>
                <a:gd name="T23" fmla="*/ 104 h 109"/>
                <a:gd name="T24" fmla="*/ 4 w 79"/>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9">
                  <a:moveTo>
                    <a:pt x="4" y="81"/>
                  </a:moveTo>
                  <a:cubicBezTo>
                    <a:pt x="11" y="85"/>
                    <a:pt x="21" y="88"/>
                    <a:pt x="33" y="88"/>
                  </a:cubicBezTo>
                  <a:cubicBezTo>
                    <a:pt x="42" y="88"/>
                    <a:pt x="50" y="86"/>
                    <a:pt x="50" y="78"/>
                  </a:cubicBezTo>
                  <a:cubicBezTo>
                    <a:pt x="50" y="58"/>
                    <a:pt x="0" y="71"/>
                    <a:pt x="0" y="33"/>
                  </a:cubicBezTo>
                  <a:cubicBezTo>
                    <a:pt x="0" y="7"/>
                    <a:pt x="25" y="0"/>
                    <a:pt x="46" y="0"/>
                  </a:cubicBezTo>
                  <a:cubicBezTo>
                    <a:pt x="56" y="0"/>
                    <a:pt x="66" y="2"/>
                    <a:pt x="73" y="4"/>
                  </a:cubicBezTo>
                  <a:cubicBezTo>
                    <a:pt x="71" y="26"/>
                    <a:pt x="71" y="26"/>
                    <a:pt x="71" y="26"/>
                  </a:cubicBezTo>
                  <a:cubicBezTo>
                    <a:pt x="64" y="23"/>
                    <a:pt x="56" y="21"/>
                    <a:pt x="48" y="21"/>
                  </a:cubicBezTo>
                  <a:cubicBezTo>
                    <a:pt x="41" y="21"/>
                    <a:pt x="29" y="22"/>
                    <a:pt x="29" y="31"/>
                  </a:cubicBezTo>
                  <a:cubicBezTo>
                    <a:pt x="29" y="48"/>
                    <a:pt x="79" y="36"/>
                    <a:pt x="79" y="74"/>
                  </a:cubicBezTo>
                  <a:cubicBezTo>
                    <a:pt x="79" y="102"/>
                    <a:pt x="56" y="109"/>
                    <a:pt x="33" y="109"/>
                  </a:cubicBezTo>
                  <a:cubicBezTo>
                    <a:pt x="23" y="109"/>
                    <a:pt x="11" y="107"/>
                    <a:pt x="2" y="104"/>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7"/>
            <p:cNvSpPr>
              <a:spLocks/>
            </p:cNvSpPr>
            <p:nvPr userDrawn="1"/>
          </p:nvSpPr>
          <p:spPr bwMode="auto">
            <a:xfrm>
              <a:off x="1511300" y="-1168400"/>
              <a:ext cx="428625" cy="404813"/>
            </a:xfrm>
            <a:custGeom>
              <a:avLst/>
              <a:gdLst/>
              <a:ahLst/>
              <a:cxnLst/>
              <a:rect l="l" t="t" r="r" b="b"/>
              <a:pathLst>
                <a:path w="428625" h="404813">
                  <a:moveTo>
                    <a:pt x="209551" y="85725"/>
                  </a:moveTo>
                  <a:lnTo>
                    <a:pt x="160338" y="242888"/>
                  </a:lnTo>
                  <a:lnTo>
                    <a:pt x="258763" y="242888"/>
                  </a:lnTo>
                  <a:lnTo>
                    <a:pt x="214313" y="85725"/>
                  </a:lnTo>
                  <a:close/>
                  <a:moveTo>
                    <a:pt x="149225" y="0"/>
                  </a:moveTo>
                  <a:lnTo>
                    <a:pt x="277813" y="0"/>
                  </a:lnTo>
                  <a:lnTo>
                    <a:pt x="428625" y="404813"/>
                  </a:lnTo>
                  <a:lnTo>
                    <a:pt x="315913" y="404813"/>
                  </a:lnTo>
                  <a:lnTo>
                    <a:pt x="285750" y="319088"/>
                  </a:lnTo>
                  <a:lnTo>
                    <a:pt x="134938" y="319088"/>
                  </a:lnTo>
                  <a:lnTo>
                    <a:pt x="104775" y="404813"/>
                  </a:lnTo>
                  <a:lnTo>
                    <a:pt x="0" y="404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Rectangle 9"/>
            <p:cNvSpPr>
              <a:spLocks noChangeArrowheads="1"/>
            </p:cNvSpPr>
            <p:nvPr userDrawn="1"/>
          </p:nvSpPr>
          <p:spPr bwMode="auto">
            <a:xfrm>
              <a:off x="1984375" y="-1168400"/>
              <a:ext cx="104775" cy="404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0"/>
            <p:cNvSpPr>
              <a:spLocks/>
            </p:cNvSpPr>
            <p:nvPr userDrawn="1"/>
          </p:nvSpPr>
          <p:spPr bwMode="auto">
            <a:xfrm>
              <a:off x="2171700" y="-1168400"/>
              <a:ext cx="361950" cy="404813"/>
            </a:xfrm>
            <a:custGeom>
              <a:avLst/>
              <a:gdLst>
                <a:gd name="T0" fmla="*/ 0 w 228"/>
                <a:gd name="T1" fmla="*/ 0 h 255"/>
                <a:gd name="T2" fmla="*/ 83 w 228"/>
                <a:gd name="T3" fmla="*/ 0 h 255"/>
                <a:gd name="T4" fmla="*/ 169 w 228"/>
                <a:gd name="T5" fmla="*/ 172 h 255"/>
                <a:gd name="T6" fmla="*/ 169 w 228"/>
                <a:gd name="T7" fmla="*/ 172 h 255"/>
                <a:gd name="T8" fmla="*/ 169 w 228"/>
                <a:gd name="T9" fmla="*/ 0 h 255"/>
                <a:gd name="T10" fmla="*/ 228 w 228"/>
                <a:gd name="T11" fmla="*/ 0 h 255"/>
                <a:gd name="T12" fmla="*/ 228 w 228"/>
                <a:gd name="T13" fmla="*/ 255 h 255"/>
                <a:gd name="T14" fmla="*/ 147 w 228"/>
                <a:gd name="T15" fmla="*/ 255 h 255"/>
                <a:gd name="T16" fmla="*/ 60 w 228"/>
                <a:gd name="T17" fmla="*/ 80 h 255"/>
                <a:gd name="T18" fmla="*/ 57 w 228"/>
                <a:gd name="T19" fmla="*/ 80 h 255"/>
                <a:gd name="T20" fmla="*/ 60 w 228"/>
                <a:gd name="T21" fmla="*/ 255 h 255"/>
                <a:gd name="T22" fmla="*/ 0 w 228"/>
                <a:gd name="T23" fmla="*/ 255 h 255"/>
                <a:gd name="T24" fmla="*/ 0 w 22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5">
                  <a:moveTo>
                    <a:pt x="0" y="0"/>
                  </a:moveTo>
                  <a:lnTo>
                    <a:pt x="83" y="0"/>
                  </a:lnTo>
                  <a:lnTo>
                    <a:pt x="169" y="172"/>
                  </a:lnTo>
                  <a:lnTo>
                    <a:pt x="169" y="172"/>
                  </a:lnTo>
                  <a:lnTo>
                    <a:pt x="169" y="0"/>
                  </a:lnTo>
                  <a:lnTo>
                    <a:pt x="228" y="0"/>
                  </a:lnTo>
                  <a:lnTo>
                    <a:pt x="228" y="255"/>
                  </a:lnTo>
                  <a:lnTo>
                    <a:pt x="147" y="255"/>
                  </a:lnTo>
                  <a:lnTo>
                    <a:pt x="60" y="80"/>
                  </a:lnTo>
                  <a:lnTo>
                    <a:pt x="57" y="80"/>
                  </a:lnTo>
                  <a:lnTo>
                    <a:pt x="6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11"/>
            <p:cNvSpPr>
              <a:spLocks/>
            </p:cNvSpPr>
            <p:nvPr userDrawn="1"/>
          </p:nvSpPr>
          <p:spPr bwMode="auto">
            <a:xfrm>
              <a:off x="2578100" y="-1168400"/>
              <a:ext cx="301625" cy="404813"/>
            </a:xfrm>
            <a:custGeom>
              <a:avLst/>
              <a:gdLst>
                <a:gd name="T0" fmla="*/ 62 w 190"/>
                <a:gd name="T1" fmla="*/ 51 h 255"/>
                <a:gd name="T2" fmla="*/ 0 w 190"/>
                <a:gd name="T3" fmla="*/ 51 h 255"/>
                <a:gd name="T4" fmla="*/ 0 w 190"/>
                <a:gd name="T5" fmla="*/ 0 h 255"/>
                <a:gd name="T6" fmla="*/ 190 w 190"/>
                <a:gd name="T7" fmla="*/ 0 h 255"/>
                <a:gd name="T8" fmla="*/ 190 w 190"/>
                <a:gd name="T9" fmla="*/ 51 h 255"/>
                <a:gd name="T10" fmla="*/ 128 w 190"/>
                <a:gd name="T11" fmla="*/ 51 h 255"/>
                <a:gd name="T12" fmla="*/ 128 w 190"/>
                <a:gd name="T13" fmla="*/ 255 h 255"/>
                <a:gd name="T14" fmla="*/ 62 w 190"/>
                <a:gd name="T15" fmla="*/ 255 h 255"/>
                <a:gd name="T16" fmla="*/ 62 w 190"/>
                <a:gd name="T17" fmla="*/ 5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55">
                  <a:moveTo>
                    <a:pt x="62" y="51"/>
                  </a:moveTo>
                  <a:lnTo>
                    <a:pt x="0" y="51"/>
                  </a:lnTo>
                  <a:lnTo>
                    <a:pt x="0" y="0"/>
                  </a:lnTo>
                  <a:lnTo>
                    <a:pt x="190" y="0"/>
                  </a:lnTo>
                  <a:lnTo>
                    <a:pt x="190" y="51"/>
                  </a:lnTo>
                  <a:lnTo>
                    <a:pt x="128" y="51"/>
                  </a:lnTo>
                  <a:lnTo>
                    <a:pt x="128" y="255"/>
                  </a:lnTo>
                  <a:lnTo>
                    <a:pt x="62" y="255"/>
                  </a:lnTo>
                  <a:lnTo>
                    <a:pt x="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12"/>
            <p:cNvSpPr>
              <a:spLocks/>
            </p:cNvSpPr>
            <p:nvPr userDrawn="1"/>
          </p:nvSpPr>
          <p:spPr bwMode="auto">
            <a:xfrm>
              <a:off x="3094038" y="-1168400"/>
              <a:ext cx="285750" cy="404813"/>
            </a:xfrm>
            <a:custGeom>
              <a:avLst/>
              <a:gdLst>
                <a:gd name="T0" fmla="*/ 0 w 180"/>
                <a:gd name="T1" fmla="*/ 0 h 255"/>
                <a:gd name="T2" fmla="*/ 175 w 180"/>
                <a:gd name="T3" fmla="*/ 0 h 255"/>
                <a:gd name="T4" fmla="*/ 175 w 180"/>
                <a:gd name="T5" fmla="*/ 49 h 255"/>
                <a:gd name="T6" fmla="*/ 66 w 180"/>
                <a:gd name="T7" fmla="*/ 49 h 255"/>
                <a:gd name="T8" fmla="*/ 66 w 180"/>
                <a:gd name="T9" fmla="*/ 102 h 255"/>
                <a:gd name="T10" fmla="*/ 170 w 180"/>
                <a:gd name="T11" fmla="*/ 102 h 255"/>
                <a:gd name="T12" fmla="*/ 170 w 180"/>
                <a:gd name="T13" fmla="*/ 151 h 255"/>
                <a:gd name="T14" fmla="*/ 66 w 180"/>
                <a:gd name="T15" fmla="*/ 151 h 255"/>
                <a:gd name="T16" fmla="*/ 66 w 180"/>
                <a:gd name="T17" fmla="*/ 206 h 255"/>
                <a:gd name="T18" fmla="*/ 180 w 180"/>
                <a:gd name="T19" fmla="*/ 206 h 255"/>
                <a:gd name="T20" fmla="*/ 180 w 180"/>
                <a:gd name="T21" fmla="*/ 255 h 255"/>
                <a:gd name="T22" fmla="*/ 0 w 180"/>
                <a:gd name="T23" fmla="*/ 255 h 255"/>
                <a:gd name="T24" fmla="*/ 0 w 180"/>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255">
                  <a:moveTo>
                    <a:pt x="0" y="0"/>
                  </a:moveTo>
                  <a:lnTo>
                    <a:pt x="175" y="0"/>
                  </a:lnTo>
                  <a:lnTo>
                    <a:pt x="175" y="49"/>
                  </a:lnTo>
                  <a:lnTo>
                    <a:pt x="66" y="49"/>
                  </a:lnTo>
                  <a:lnTo>
                    <a:pt x="66" y="102"/>
                  </a:lnTo>
                  <a:lnTo>
                    <a:pt x="170" y="102"/>
                  </a:lnTo>
                  <a:lnTo>
                    <a:pt x="170" y="151"/>
                  </a:lnTo>
                  <a:lnTo>
                    <a:pt x="66" y="151"/>
                  </a:lnTo>
                  <a:lnTo>
                    <a:pt x="66" y="206"/>
                  </a:lnTo>
                  <a:lnTo>
                    <a:pt x="180" y="206"/>
                  </a:lnTo>
                  <a:lnTo>
                    <a:pt x="180"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13"/>
            <p:cNvSpPr>
              <a:spLocks/>
            </p:cNvSpPr>
            <p:nvPr userDrawn="1"/>
          </p:nvSpPr>
          <p:spPr bwMode="auto">
            <a:xfrm>
              <a:off x="3448050" y="-1168400"/>
              <a:ext cx="266700" cy="404813"/>
            </a:xfrm>
            <a:custGeom>
              <a:avLst/>
              <a:gdLst>
                <a:gd name="T0" fmla="*/ 0 w 168"/>
                <a:gd name="T1" fmla="*/ 0 h 255"/>
                <a:gd name="T2" fmla="*/ 66 w 168"/>
                <a:gd name="T3" fmla="*/ 0 h 255"/>
                <a:gd name="T4" fmla="*/ 66 w 168"/>
                <a:gd name="T5" fmla="*/ 204 h 255"/>
                <a:gd name="T6" fmla="*/ 168 w 168"/>
                <a:gd name="T7" fmla="*/ 204 h 255"/>
                <a:gd name="T8" fmla="*/ 168 w 168"/>
                <a:gd name="T9" fmla="*/ 255 h 255"/>
                <a:gd name="T10" fmla="*/ 0 w 168"/>
                <a:gd name="T11" fmla="*/ 255 h 255"/>
                <a:gd name="T12" fmla="*/ 0 w 168"/>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168" h="255">
                  <a:moveTo>
                    <a:pt x="0" y="0"/>
                  </a:moveTo>
                  <a:lnTo>
                    <a:pt x="66" y="0"/>
                  </a:lnTo>
                  <a:lnTo>
                    <a:pt x="66" y="204"/>
                  </a:lnTo>
                  <a:lnTo>
                    <a:pt x="168" y="204"/>
                  </a:lnTo>
                  <a:lnTo>
                    <a:pt x="168"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4"/>
            <p:cNvSpPr>
              <a:spLocks/>
            </p:cNvSpPr>
            <p:nvPr userDrawn="1"/>
          </p:nvSpPr>
          <p:spPr bwMode="auto">
            <a:xfrm>
              <a:off x="3756025" y="-1168400"/>
              <a:ext cx="500063" cy="404813"/>
            </a:xfrm>
            <a:custGeom>
              <a:avLst/>
              <a:gdLst>
                <a:gd name="T0" fmla="*/ 0 w 315"/>
                <a:gd name="T1" fmla="*/ 0 h 255"/>
                <a:gd name="T2" fmla="*/ 106 w 315"/>
                <a:gd name="T3" fmla="*/ 0 h 255"/>
                <a:gd name="T4" fmla="*/ 158 w 315"/>
                <a:gd name="T5" fmla="*/ 170 h 255"/>
                <a:gd name="T6" fmla="*/ 158 w 315"/>
                <a:gd name="T7" fmla="*/ 170 h 255"/>
                <a:gd name="T8" fmla="*/ 213 w 315"/>
                <a:gd name="T9" fmla="*/ 0 h 255"/>
                <a:gd name="T10" fmla="*/ 315 w 315"/>
                <a:gd name="T11" fmla="*/ 0 h 255"/>
                <a:gd name="T12" fmla="*/ 315 w 315"/>
                <a:gd name="T13" fmla="*/ 255 h 255"/>
                <a:gd name="T14" fmla="*/ 248 w 315"/>
                <a:gd name="T15" fmla="*/ 255 h 255"/>
                <a:gd name="T16" fmla="*/ 251 w 315"/>
                <a:gd name="T17" fmla="*/ 61 h 255"/>
                <a:gd name="T18" fmla="*/ 251 w 315"/>
                <a:gd name="T19" fmla="*/ 61 h 255"/>
                <a:gd name="T20" fmla="*/ 187 w 315"/>
                <a:gd name="T21" fmla="*/ 255 h 255"/>
                <a:gd name="T22" fmla="*/ 125 w 315"/>
                <a:gd name="T23" fmla="*/ 255 h 255"/>
                <a:gd name="T24" fmla="*/ 66 w 315"/>
                <a:gd name="T25" fmla="*/ 61 h 255"/>
                <a:gd name="T26" fmla="*/ 64 w 315"/>
                <a:gd name="T27" fmla="*/ 61 h 255"/>
                <a:gd name="T28" fmla="*/ 66 w 315"/>
                <a:gd name="T29" fmla="*/ 255 h 255"/>
                <a:gd name="T30" fmla="*/ 0 w 315"/>
                <a:gd name="T31" fmla="*/ 255 h 255"/>
                <a:gd name="T32" fmla="*/ 0 w 315"/>
                <a:gd name="T3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255">
                  <a:moveTo>
                    <a:pt x="0" y="0"/>
                  </a:moveTo>
                  <a:lnTo>
                    <a:pt x="106" y="0"/>
                  </a:lnTo>
                  <a:lnTo>
                    <a:pt x="158" y="170"/>
                  </a:lnTo>
                  <a:lnTo>
                    <a:pt x="158" y="170"/>
                  </a:lnTo>
                  <a:lnTo>
                    <a:pt x="213" y="0"/>
                  </a:lnTo>
                  <a:lnTo>
                    <a:pt x="315" y="0"/>
                  </a:lnTo>
                  <a:lnTo>
                    <a:pt x="315" y="255"/>
                  </a:lnTo>
                  <a:lnTo>
                    <a:pt x="248" y="255"/>
                  </a:lnTo>
                  <a:lnTo>
                    <a:pt x="251" y="61"/>
                  </a:lnTo>
                  <a:lnTo>
                    <a:pt x="251" y="61"/>
                  </a:lnTo>
                  <a:lnTo>
                    <a:pt x="187" y="255"/>
                  </a:lnTo>
                  <a:lnTo>
                    <a:pt x="125" y="255"/>
                  </a:lnTo>
                  <a:lnTo>
                    <a:pt x="66" y="61"/>
                  </a:lnTo>
                  <a:lnTo>
                    <a:pt x="64" y="61"/>
                  </a:lnTo>
                  <a:lnTo>
                    <a:pt x="66" y="255"/>
                  </a:lnTo>
                  <a:lnTo>
                    <a:pt x="0" y="2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Oval 15"/>
            <p:cNvSpPr>
              <a:spLocks noChangeArrowheads="1"/>
            </p:cNvSpPr>
            <p:nvPr userDrawn="1"/>
          </p:nvSpPr>
          <p:spPr bwMode="auto">
            <a:xfrm>
              <a:off x="4316413" y="-1174750"/>
              <a:ext cx="393700" cy="419100"/>
            </a:xfrm>
            <a:custGeom>
              <a:avLst/>
              <a:gdLst/>
              <a:ahLst/>
              <a:cxnLst/>
              <a:rect l="l" t="t" r="r" b="b"/>
              <a:pathLst>
                <a:path w="393700" h="419100">
                  <a:moveTo>
                    <a:pt x="194959" y="79375"/>
                  </a:moveTo>
                  <a:cubicBezTo>
                    <a:pt x="130648" y="79375"/>
                    <a:pt x="107950" y="137307"/>
                    <a:pt x="107950" y="210688"/>
                  </a:cubicBezTo>
                  <a:cubicBezTo>
                    <a:pt x="107950" y="276344"/>
                    <a:pt x="130648" y="338138"/>
                    <a:pt x="194959" y="338138"/>
                  </a:cubicBezTo>
                  <a:cubicBezTo>
                    <a:pt x="259269" y="338138"/>
                    <a:pt x="285750" y="276344"/>
                    <a:pt x="285750" y="210688"/>
                  </a:cubicBezTo>
                  <a:cubicBezTo>
                    <a:pt x="285750" y="137307"/>
                    <a:pt x="259269" y="79375"/>
                    <a:pt x="194959" y="79375"/>
                  </a:cubicBezTo>
                  <a:close/>
                  <a:moveTo>
                    <a:pt x="196850" y="0"/>
                  </a:moveTo>
                  <a:cubicBezTo>
                    <a:pt x="305567" y="0"/>
                    <a:pt x="393700" y="93819"/>
                    <a:pt x="393700" y="209550"/>
                  </a:cubicBezTo>
                  <a:cubicBezTo>
                    <a:pt x="393700" y="325281"/>
                    <a:pt x="305567" y="419100"/>
                    <a:pt x="196850" y="419100"/>
                  </a:cubicBezTo>
                  <a:cubicBezTo>
                    <a:pt x="88133" y="419100"/>
                    <a:pt x="0" y="325281"/>
                    <a:pt x="0" y="209550"/>
                  </a:cubicBezTo>
                  <a:cubicBezTo>
                    <a:pt x="0" y="93819"/>
                    <a:pt x="88133" y="0"/>
                    <a:pt x="1968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Rectangle 17"/>
            <p:cNvSpPr>
              <a:spLocks noChangeArrowheads="1"/>
            </p:cNvSpPr>
            <p:nvPr userDrawn="1"/>
          </p:nvSpPr>
          <p:spPr bwMode="auto">
            <a:xfrm>
              <a:off x="4778375" y="-1168400"/>
              <a:ext cx="74613"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8"/>
            <p:cNvSpPr>
              <a:spLocks/>
            </p:cNvSpPr>
            <p:nvPr userDrawn="1"/>
          </p:nvSpPr>
          <p:spPr bwMode="auto">
            <a:xfrm>
              <a:off x="4932363" y="-1174750"/>
              <a:ext cx="293688" cy="419100"/>
            </a:xfrm>
            <a:custGeom>
              <a:avLst/>
              <a:gdLst>
                <a:gd name="T0" fmla="*/ 3 w 78"/>
                <a:gd name="T1" fmla="*/ 81 h 109"/>
                <a:gd name="T2" fmla="*/ 32 w 78"/>
                <a:gd name="T3" fmla="*/ 88 h 109"/>
                <a:gd name="T4" fmla="*/ 49 w 78"/>
                <a:gd name="T5" fmla="*/ 78 h 109"/>
                <a:gd name="T6" fmla="*/ 0 w 78"/>
                <a:gd name="T7" fmla="*/ 33 h 109"/>
                <a:gd name="T8" fmla="*/ 45 w 78"/>
                <a:gd name="T9" fmla="*/ 0 h 109"/>
                <a:gd name="T10" fmla="*/ 73 w 78"/>
                <a:gd name="T11" fmla="*/ 4 h 109"/>
                <a:gd name="T12" fmla="*/ 71 w 78"/>
                <a:gd name="T13" fmla="*/ 26 h 109"/>
                <a:gd name="T14" fmla="*/ 47 w 78"/>
                <a:gd name="T15" fmla="*/ 21 h 109"/>
                <a:gd name="T16" fmla="*/ 29 w 78"/>
                <a:gd name="T17" fmla="*/ 31 h 109"/>
                <a:gd name="T18" fmla="*/ 78 w 78"/>
                <a:gd name="T19" fmla="*/ 74 h 109"/>
                <a:gd name="T20" fmla="*/ 32 w 78"/>
                <a:gd name="T21" fmla="*/ 109 h 109"/>
                <a:gd name="T22" fmla="*/ 1 w 78"/>
                <a:gd name="T23" fmla="*/ 104 h 109"/>
                <a:gd name="T24" fmla="*/ 3 w 78"/>
                <a:gd name="T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9">
                  <a:moveTo>
                    <a:pt x="3" y="81"/>
                  </a:moveTo>
                  <a:cubicBezTo>
                    <a:pt x="10" y="85"/>
                    <a:pt x="20" y="88"/>
                    <a:pt x="32" y="88"/>
                  </a:cubicBezTo>
                  <a:cubicBezTo>
                    <a:pt x="41" y="88"/>
                    <a:pt x="49" y="86"/>
                    <a:pt x="49" y="78"/>
                  </a:cubicBezTo>
                  <a:cubicBezTo>
                    <a:pt x="49" y="58"/>
                    <a:pt x="0" y="71"/>
                    <a:pt x="0" y="33"/>
                  </a:cubicBezTo>
                  <a:cubicBezTo>
                    <a:pt x="0" y="7"/>
                    <a:pt x="24" y="0"/>
                    <a:pt x="45" y="0"/>
                  </a:cubicBezTo>
                  <a:cubicBezTo>
                    <a:pt x="56" y="0"/>
                    <a:pt x="65" y="2"/>
                    <a:pt x="73" y="4"/>
                  </a:cubicBezTo>
                  <a:cubicBezTo>
                    <a:pt x="71" y="26"/>
                    <a:pt x="71" y="26"/>
                    <a:pt x="71" y="26"/>
                  </a:cubicBezTo>
                  <a:cubicBezTo>
                    <a:pt x="63" y="23"/>
                    <a:pt x="55" y="21"/>
                    <a:pt x="47" y="21"/>
                  </a:cubicBezTo>
                  <a:cubicBezTo>
                    <a:pt x="40" y="21"/>
                    <a:pt x="29" y="22"/>
                    <a:pt x="29" y="31"/>
                  </a:cubicBezTo>
                  <a:cubicBezTo>
                    <a:pt x="29" y="48"/>
                    <a:pt x="78" y="36"/>
                    <a:pt x="78" y="74"/>
                  </a:cubicBezTo>
                  <a:cubicBezTo>
                    <a:pt x="78" y="102"/>
                    <a:pt x="55" y="109"/>
                    <a:pt x="32" y="109"/>
                  </a:cubicBezTo>
                  <a:cubicBezTo>
                    <a:pt x="22" y="109"/>
                    <a:pt x="10" y="107"/>
                    <a:pt x="1" y="104"/>
                  </a:cubicBezTo>
                  <a:lnTo>
                    <a:pt x="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60" name="Foliennummernplatzhalter 5"/>
          <p:cNvSpPr txBox="1">
            <a:spLocks/>
          </p:cNvSpPr>
          <p:nvPr userDrawn="1"/>
        </p:nvSpPr>
        <p:spPr>
          <a:xfrm>
            <a:off x="2098826" y="4618684"/>
            <a:ext cx="600967" cy="169277"/>
          </a:xfrm>
          <a:prstGeom prst="rect">
            <a:avLst/>
          </a:prstGeom>
        </p:spPr>
        <p:txBody>
          <a:bodyPr vert="horz" wrap="square" lIns="0" tIns="0" rIns="0" bIns="0" rtlCol="0" anchor="ctr">
            <a:spAutoFit/>
          </a:bodyPr>
          <a:lstStyle>
            <a:lvl1pPr>
              <a:defRPr lang="de-DE" sz="1100" smtClean="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chemeClr val="tx2"/>
                </a:solidFill>
                <a:effectLst/>
                <a:uLnTx/>
                <a:uFillTx/>
                <a:latin typeface="+mn-lt"/>
                <a:ea typeface="+mn-ea"/>
                <a:cs typeface="+mn-cs"/>
              </a:rPr>
              <a:t>/ </a:t>
            </a:r>
            <a:fld id="{B7099F87-BCE4-4844-9416-24D87CB1E4FF}" type="slidenum">
              <a:rPr kumimoji="0" lang="de-DE" sz="1100" b="0" i="0" u="none" strike="noStrike" kern="1200" cap="none" spc="0" normalizeH="0" baseline="0" noProof="0" smtClean="0">
                <a:ln>
                  <a:noFill/>
                </a:ln>
                <a:solidFill>
                  <a:schemeClr val="tx2"/>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de-DE" sz="1100" b="0" i="0" u="none" strike="noStrike" kern="1200" cap="none" spc="0" normalizeH="0" baseline="0" noProof="0" dirty="0">
              <a:ln>
                <a:noFill/>
              </a:ln>
              <a:solidFill>
                <a:schemeClr val="tx2"/>
              </a:solidFill>
              <a:effectLst/>
              <a:uLnTx/>
              <a:uFillTx/>
              <a:latin typeface="+mn-lt"/>
              <a:ea typeface="+mn-ea"/>
              <a:cs typeface="+mn-cs"/>
            </a:endParaRPr>
          </a:p>
        </p:txBody>
      </p:sp>
    </p:spTree>
    <p:extLst>
      <p:ext uri="{BB962C8B-B14F-4D97-AF65-F5344CB8AC3E}">
        <p14:creationId xmlns:p14="http://schemas.microsoft.com/office/powerpoint/2010/main" val="640159404"/>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50" r:id="rId3"/>
    <p:sldLayoutId id="2147483661" r:id="rId4"/>
    <p:sldLayoutId id="2147483678" r:id="rId5"/>
    <p:sldLayoutId id="2147483679" r:id="rId6"/>
    <p:sldLayoutId id="2147483680" r:id="rId7"/>
    <p:sldLayoutId id="2147483681" r:id="rId8"/>
    <p:sldLayoutId id="2147483671" r:id="rId9"/>
    <p:sldLayoutId id="2147483672" r:id="rId10"/>
    <p:sldLayoutId id="2147483660" r:id="rId11"/>
    <p:sldLayoutId id="2147483664" r:id="rId12"/>
    <p:sldLayoutId id="2147483663" r:id="rId13"/>
    <p:sldLayoutId id="2147483662" r:id="rId14"/>
    <p:sldLayoutId id="2147483665" r:id="rId15"/>
    <p:sldLayoutId id="2147483666" r:id="rId16"/>
    <p:sldLayoutId id="2147483667" r:id="rId17"/>
    <p:sldLayoutId id="2147483668" r:id="rId18"/>
    <p:sldLayoutId id="2147483669" r:id="rId19"/>
    <p:sldLayoutId id="2147483670" r:id="rId20"/>
    <p:sldLayoutId id="2147483673" r:id="rId21"/>
    <p:sldLayoutId id="2147483674" r:id="rId22"/>
    <p:sldLayoutId id="2147483675" r:id="rId23"/>
    <p:sldLayoutId id="2147483676" r:id="rId24"/>
  </p:sldLayoutIdLst>
  <p:hf hdr="0" ftr="0" dt="0"/>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lang="de-DE" sz="20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lang="de-DE" sz="16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xml"/><Relationship Id="rId7" Type="http://schemas.openxmlformats.org/officeDocument/2006/relationships/oleObject" Target="../embeddings/oleObject26.bin"/><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mailto:k.proesel@saint-elmo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DB392BE1-409F-164B-B21E-0E35E4EC6DFB}"/>
              </a:ext>
            </a:extLst>
          </p:cNvPr>
          <p:cNvSpPr/>
          <p:nvPr/>
        </p:nvSpPr>
        <p:spPr>
          <a:xfrm>
            <a:off x="-214184" y="0"/>
            <a:ext cx="9654746" cy="5255741"/>
          </a:xfrm>
          <a:prstGeom prst="rect">
            <a:avLst/>
          </a:prstGeom>
          <a:solidFill>
            <a:schemeClr val="tx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p>
        </p:txBody>
      </p:sp>
      <p:pic>
        <p:nvPicPr>
          <p:cNvPr id="7" name="Picture 2">
            <a:extLst>
              <a:ext uri="{FF2B5EF4-FFF2-40B4-BE49-F238E27FC236}">
                <a16:creationId xmlns:a16="http://schemas.microsoft.com/office/drawing/2014/main" id="{6438F986-E80D-4448-BFB6-8257404758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1787" y="21930"/>
            <a:ext cx="4522572" cy="3585299"/>
          </a:xfrm>
          <a:prstGeom prst="rect">
            <a:avLst/>
          </a:prstGeom>
        </p:spPr>
      </p:pic>
      <p:pic>
        <p:nvPicPr>
          <p:cNvPr id="8" name="Picture 77" descr="Y:\0_Allround Media_143Xact!Z6g8\Saint Elmos\BMW\16 zu 9\Titel_Layer_1_576p..png">
            <a:extLst>
              <a:ext uri="{FF2B5EF4-FFF2-40B4-BE49-F238E27FC236}">
                <a16:creationId xmlns:a16="http://schemas.microsoft.com/office/drawing/2014/main" id="{C1A04C45-7CD3-B04A-AD44-48ED4F3E28B5}"/>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0" y="19"/>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 name="Objekt 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668" name="think-cell Folie" r:id="rId7" imgW="270" imgH="270" progId="TCLayout.ActiveDocument.1">
                  <p:embed/>
                </p:oleObj>
              </mc:Choice>
              <mc:Fallback>
                <p:oleObj name="think-cell Folie" r:id="rId7" imgW="270" imgH="270" progId="TCLayout.ActiveDocument.1">
                  <p:embed/>
                  <p:pic>
                    <p:nvPicPr>
                      <p:cNvPr id="4" name="Objekt 3"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el 4"/>
          <p:cNvSpPr>
            <a:spLocks noGrp="1"/>
          </p:cNvSpPr>
          <p:nvPr>
            <p:ph type="ctrTitle"/>
          </p:nvPr>
        </p:nvSpPr>
        <p:spPr>
          <a:xfrm>
            <a:off x="539751" y="3250723"/>
            <a:ext cx="5827145" cy="632275"/>
          </a:xfrm>
        </p:spPr>
        <p:txBody>
          <a:bodyPr/>
          <a:lstStyle/>
          <a:p>
            <a:r>
              <a:rPr lang="de-DE" dirty="0"/>
              <a:t>OUR NEXT STOP: WEB-AR</a:t>
            </a:r>
          </a:p>
        </p:txBody>
      </p:sp>
      <p:sp>
        <p:nvSpPr>
          <p:cNvPr id="6" name="Untertitel 5"/>
          <p:cNvSpPr>
            <a:spLocks noGrp="1"/>
          </p:cNvSpPr>
          <p:nvPr>
            <p:ph type="subTitle" idx="1"/>
          </p:nvPr>
        </p:nvSpPr>
        <p:spPr>
          <a:xfrm>
            <a:off x="539751" y="3883230"/>
            <a:ext cx="6939886" cy="416831"/>
          </a:xfrm>
        </p:spPr>
        <p:txBody>
          <a:bodyPr/>
          <a:lstStyle/>
          <a:p>
            <a:r>
              <a:rPr lang="de-DE" b="1" dirty="0"/>
              <a:t>AUGMENTED REALITY FOR YOUR MOBILE BROWSER</a:t>
            </a:r>
          </a:p>
        </p:txBody>
      </p:sp>
      <p:sp>
        <p:nvSpPr>
          <p:cNvPr id="9" name="Titel 1">
            <a:extLst>
              <a:ext uri="{FF2B5EF4-FFF2-40B4-BE49-F238E27FC236}">
                <a16:creationId xmlns:a16="http://schemas.microsoft.com/office/drawing/2014/main" id="{172B6AFE-E4CB-2245-9ECD-A705EE0C0D53}"/>
              </a:ext>
            </a:extLst>
          </p:cNvPr>
          <p:cNvSpPr txBox="1">
            <a:spLocks/>
          </p:cNvSpPr>
          <p:nvPr/>
        </p:nvSpPr>
        <p:spPr>
          <a:xfrm>
            <a:off x="539750" y="4309284"/>
            <a:ext cx="4411191" cy="672138"/>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de-DE" sz="1800" b="1" dirty="0">
                <a:solidFill>
                  <a:schemeClr val="bg1"/>
                </a:solidFill>
              </a:rPr>
              <a:t>ANASTASIIA MIROSHNICHENKO</a:t>
            </a:r>
          </a:p>
          <a:p>
            <a:r>
              <a:rPr lang="de-DE" sz="1400" b="1" dirty="0">
                <a:solidFill>
                  <a:schemeClr val="bg1"/>
                </a:solidFill>
              </a:rPr>
              <a:t>WEB XR DEVELOPER AT SAINT ELMO‘S BERLIN</a:t>
            </a:r>
          </a:p>
        </p:txBody>
      </p:sp>
    </p:spTree>
    <p:extLst>
      <p:ext uri="{BB962C8B-B14F-4D97-AF65-F5344CB8AC3E}">
        <p14:creationId xmlns:p14="http://schemas.microsoft.com/office/powerpoint/2010/main" val="2052592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DC5FDE-8EA8-CD4E-9274-BFED4DCF6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689" y="486189"/>
            <a:ext cx="1485150" cy="3206349"/>
          </a:xfrm>
          <a:prstGeom prst="rect">
            <a:avLst/>
          </a:prstGeom>
        </p:spPr>
      </p:pic>
      <p:pic>
        <p:nvPicPr>
          <p:cNvPr id="22" name="Grafik 21">
            <a:extLst>
              <a:ext uri="{FF2B5EF4-FFF2-40B4-BE49-F238E27FC236}">
                <a16:creationId xmlns:a16="http://schemas.microsoft.com/office/drawing/2014/main" id="{F471EC03-F527-C747-BA05-CAF65C1DA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033" y="0"/>
            <a:ext cx="2387263" cy="4178730"/>
          </a:xfrm>
          <a:prstGeom prst="rect">
            <a:avLst/>
          </a:prstGeom>
        </p:spPr>
      </p:pic>
      <p:pic>
        <p:nvPicPr>
          <p:cNvPr id="4" name="Picture 3">
            <a:extLst>
              <a:ext uri="{FF2B5EF4-FFF2-40B4-BE49-F238E27FC236}">
                <a16:creationId xmlns:a16="http://schemas.microsoft.com/office/drawing/2014/main" id="{D99DDF86-560E-2D4D-BA71-F85CC06555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8320" y="486189"/>
            <a:ext cx="1474525" cy="3206349"/>
          </a:xfrm>
          <a:prstGeom prst="rect">
            <a:avLst/>
          </a:prstGeom>
        </p:spPr>
      </p:pic>
      <p:pic>
        <p:nvPicPr>
          <p:cNvPr id="11" name="Grafik 10">
            <a:extLst>
              <a:ext uri="{FF2B5EF4-FFF2-40B4-BE49-F238E27FC236}">
                <a16:creationId xmlns:a16="http://schemas.microsoft.com/office/drawing/2014/main" id="{C8174911-78D1-0F46-A4D7-FE3E5357D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4704" y="0"/>
            <a:ext cx="2387263" cy="4178730"/>
          </a:xfrm>
          <a:prstGeom prst="rect">
            <a:avLst/>
          </a:prstGeom>
        </p:spPr>
      </p:pic>
      <p:sp>
        <p:nvSpPr>
          <p:cNvPr id="32" name="Titel 1">
            <a:extLst>
              <a:ext uri="{FF2B5EF4-FFF2-40B4-BE49-F238E27FC236}">
                <a16:creationId xmlns:a16="http://schemas.microsoft.com/office/drawing/2014/main" id="{6ED44766-DA08-D646-8AD6-02905D031F29}"/>
              </a:ext>
            </a:extLst>
          </p:cNvPr>
          <p:cNvSpPr txBox="1">
            <a:spLocks/>
          </p:cNvSpPr>
          <p:nvPr/>
        </p:nvSpPr>
        <p:spPr bwMode="auto">
          <a:xfrm>
            <a:off x="1948320" y="3981753"/>
            <a:ext cx="1749614" cy="19697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a:solidFill>
                  <a:schemeClr val="bg1"/>
                </a:solidFill>
              </a:rPr>
              <a:t>WITH MARKER</a:t>
            </a:r>
          </a:p>
        </p:txBody>
      </p:sp>
      <p:sp>
        <p:nvSpPr>
          <p:cNvPr id="33" name="Titel 1">
            <a:extLst>
              <a:ext uri="{FF2B5EF4-FFF2-40B4-BE49-F238E27FC236}">
                <a16:creationId xmlns:a16="http://schemas.microsoft.com/office/drawing/2014/main" id="{4F893D72-B9F5-7940-B589-000F277183BC}"/>
              </a:ext>
            </a:extLst>
          </p:cNvPr>
          <p:cNvSpPr txBox="1">
            <a:spLocks/>
          </p:cNvSpPr>
          <p:nvPr/>
        </p:nvSpPr>
        <p:spPr bwMode="auto">
          <a:xfrm>
            <a:off x="5711689" y="3981752"/>
            <a:ext cx="1560300" cy="19697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a:solidFill>
                  <a:schemeClr val="bg1"/>
                </a:solidFill>
              </a:rPr>
              <a:t>MARKERLESS</a:t>
            </a:r>
          </a:p>
        </p:txBody>
      </p:sp>
      <p:sp>
        <p:nvSpPr>
          <p:cNvPr id="8" name="Textfeld 7">
            <a:extLst>
              <a:ext uri="{FF2B5EF4-FFF2-40B4-BE49-F238E27FC236}">
                <a16:creationId xmlns:a16="http://schemas.microsoft.com/office/drawing/2014/main" id="{40A2680A-B4CC-FD4E-AC87-94F9D3050DA2}"/>
              </a:ext>
            </a:extLst>
          </p:cNvPr>
          <p:cNvSpPr txBox="1"/>
          <p:nvPr/>
        </p:nvSpPr>
        <p:spPr>
          <a:xfrm>
            <a:off x="7359535" y="4866501"/>
            <a:ext cx="1433406" cy="215444"/>
          </a:xfrm>
          <a:prstGeom prst="rect">
            <a:avLst/>
          </a:prstGeom>
          <a:noFill/>
        </p:spPr>
        <p:txBody>
          <a:bodyPr wrap="none" rtlCol="0">
            <a:spAutoFit/>
          </a:bodyPr>
          <a:lstStyle/>
          <a:p>
            <a:pPr algn="r"/>
            <a:r>
              <a:rPr lang="de-DE" sz="800" dirty="0">
                <a:solidFill>
                  <a:schemeClr val="bg1"/>
                </a:solidFill>
              </a:rPr>
              <a:t>Source: Saint Elmo‘s Berlin</a:t>
            </a:r>
          </a:p>
        </p:txBody>
      </p:sp>
    </p:spTree>
    <p:extLst>
      <p:ext uri="{BB962C8B-B14F-4D97-AF65-F5344CB8AC3E}">
        <p14:creationId xmlns:p14="http://schemas.microsoft.com/office/powerpoint/2010/main" val="3907840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5B12-45A4-AF46-AEC2-2143325DA6DB}"/>
              </a:ext>
            </a:extLst>
          </p:cNvPr>
          <p:cNvSpPr>
            <a:spLocks noGrp="1"/>
          </p:cNvSpPr>
          <p:nvPr>
            <p:ph type="title"/>
          </p:nvPr>
        </p:nvSpPr>
        <p:spPr>
          <a:xfrm>
            <a:off x="884238" y="1786920"/>
            <a:ext cx="7375524" cy="1569660"/>
          </a:xfrm>
        </p:spPr>
        <p:txBody>
          <a:bodyPr/>
          <a:lstStyle/>
          <a:p>
            <a:r>
              <a:rPr lang="de-DE" dirty="0" err="1"/>
              <a:t>where</a:t>
            </a:r>
            <a:r>
              <a:rPr lang="de-DE" dirty="0"/>
              <a:t> </a:t>
            </a:r>
            <a:r>
              <a:rPr lang="de-DE" dirty="0" err="1"/>
              <a:t>to</a:t>
            </a:r>
            <a:r>
              <a:rPr lang="de-DE" dirty="0"/>
              <a:t> </a:t>
            </a:r>
            <a:r>
              <a:rPr lang="de-DE" dirty="0" err="1"/>
              <a:t>start</a:t>
            </a:r>
            <a:r>
              <a:rPr lang="de-DE" dirty="0"/>
              <a:t>? </a:t>
            </a:r>
            <a:r>
              <a:rPr lang="de-DE" dirty="0" err="1">
                <a:solidFill>
                  <a:schemeClr val="accent1"/>
                </a:solidFill>
              </a:rPr>
              <a:t>where</a:t>
            </a:r>
            <a:r>
              <a:rPr lang="de-DE" dirty="0">
                <a:solidFill>
                  <a:schemeClr val="accent1"/>
                </a:solidFill>
              </a:rPr>
              <a:t> </a:t>
            </a:r>
            <a:r>
              <a:rPr lang="de-DE" dirty="0" err="1">
                <a:solidFill>
                  <a:schemeClr val="accent1"/>
                </a:solidFill>
              </a:rPr>
              <a:t>to</a:t>
            </a:r>
            <a:r>
              <a:rPr lang="de-DE" dirty="0">
                <a:solidFill>
                  <a:schemeClr val="accent1"/>
                </a:solidFill>
              </a:rPr>
              <a:t> </a:t>
            </a:r>
            <a:r>
              <a:rPr lang="de-DE" dirty="0" err="1">
                <a:solidFill>
                  <a:schemeClr val="accent1"/>
                </a:solidFill>
              </a:rPr>
              <a:t>go</a:t>
            </a:r>
            <a:r>
              <a:rPr lang="de-DE" dirty="0">
                <a:solidFill>
                  <a:schemeClr val="accent1"/>
                </a:solidFill>
              </a:rPr>
              <a:t>?</a:t>
            </a:r>
          </a:p>
        </p:txBody>
      </p:sp>
    </p:spTree>
    <p:extLst>
      <p:ext uri="{BB962C8B-B14F-4D97-AF65-F5344CB8AC3E}">
        <p14:creationId xmlns:p14="http://schemas.microsoft.com/office/powerpoint/2010/main" val="792025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9D033113-29C2-594B-B5C1-7FECDA679B1A}"/>
              </a:ext>
            </a:extLst>
          </p:cNvPr>
          <p:cNvGrpSpPr/>
          <p:nvPr/>
        </p:nvGrpSpPr>
        <p:grpSpPr>
          <a:xfrm>
            <a:off x="2849787" y="972393"/>
            <a:ext cx="3444426" cy="3198714"/>
            <a:chOff x="4100747" y="458171"/>
            <a:chExt cx="3444426" cy="3198714"/>
          </a:xfrm>
        </p:grpSpPr>
        <p:pic>
          <p:nvPicPr>
            <p:cNvPr id="9" name="Picture 8">
              <a:extLst>
                <a:ext uri="{FF2B5EF4-FFF2-40B4-BE49-F238E27FC236}">
                  <a16:creationId xmlns:a16="http://schemas.microsoft.com/office/drawing/2014/main" id="{F372BDB4-E1E4-7044-AC48-C5D5BE234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773" y="458171"/>
              <a:ext cx="1168400" cy="1168400"/>
            </a:xfrm>
            <a:prstGeom prst="rect">
              <a:avLst/>
            </a:prstGeom>
          </p:spPr>
        </p:pic>
        <p:pic>
          <p:nvPicPr>
            <p:cNvPr id="10" name="Picture 9">
              <a:extLst>
                <a:ext uri="{FF2B5EF4-FFF2-40B4-BE49-F238E27FC236}">
                  <a16:creationId xmlns:a16="http://schemas.microsoft.com/office/drawing/2014/main" id="{4A586FA0-500B-CF4F-9D04-6130C3821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100747" y="458171"/>
              <a:ext cx="1168400" cy="1168400"/>
            </a:xfrm>
            <a:prstGeom prst="rect">
              <a:avLst/>
            </a:prstGeom>
          </p:spPr>
        </p:pic>
        <p:pic>
          <p:nvPicPr>
            <p:cNvPr id="11" name="Picture 10">
              <a:extLst>
                <a:ext uri="{FF2B5EF4-FFF2-40B4-BE49-F238E27FC236}">
                  <a16:creationId xmlns:a16="http://schemas.microsoft.com/office/drawing/2014/main" id="{D48B7D1E-809D-5B45-A489-6C30B019A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100747" y="2488485"/>
              <a:ext cx="1168400" cy="1168400"/>
            </a:xfrm>
            <a:prstGeom prst="rect">
              <a:avLst/>
            </a:prstGeom>
          </p:spPr>
        </p:pic>
        <p:pic>
          <p:nvPicPr>
            <p:cNvPr id="12" name="Picture 11">
              <a:extLst>
                <a:ext uri="{FF2B5EF4-FFF2-40B4-BE49-F238E27FC236}">
                  <a16:creationId xmlns:a16="http://schemas.microsoft.com/office/drawing/2014/main" id="{19F952C0-6E7F-CC41-AAEE-D95120DCF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76773" y="2488485"/>
              <a:ext cx="1168400" cy="1168400"/>
            </a:xfrm>
            <a:prstGeom prst="rect">
              <a:avLst/>
            </a:prstGeom>
          </p:spPr>
        </p:pic>
        <p:pic>
          <p:nvPicPr>
            <p:cNvPr id="5" name="Picture 4">
              <a:extLst>
                <a:ext uri="{FF2B5EF4-FFF2-40B4-BE49-F238E27FC236}">
                  <a16:creationId xmlns:a16="http://schemas.microsoft.com/office/drawing/2014/main" id="{B2FF59C8-D9DC-1149-A4C1-4EC91D2190EA}"/>
                </a:ext>
              </a:extLst>
            </p:cNvPr>
            <p:cNvPicPr>
              <a:picLocks noChangeAspect="1"/>
            </p:cNvPicPr>
            <p:nvPr/>
          </p:nvPicPr>
          <p:blipFill>
            <a:blip r:embed="rId4">
              <a:clrChange>
                <a:clrFrom>
                  <a:srgbClr val="FFFFFF">
                    <a:alpha val="0"/>
                  </a:srgbClr>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5">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572000" y="1453460"/>
              <a:ext cx="2653160" cy="1109021"/>
            </a:xfrm>
            <a:prstGeom prst="rect">
              <a:avLst/>
            </a:prstGeom>
          </p:spPr>
        </p:pic>
      </p:grpSp>
    </p:spTree>
    <p:extLst>
      <p:ext uri="{BB962C8B-B14F-4D97-AF65-F5344CB8AC3E}">
        <p14:creationId xmlns:p14="http://schemas.microsoft.com/office/powerpoint/2010/main" val="554920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96A630-1D42-504F-94F5-2067730B9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195" y="496619"/>
            <a:ext cx="1473200" cy="3200400"/>
          </a:xfrm>
          <a:prstGeom prst="rect">
            <a:avLst/>
          </a:prstGeom>
        </p:spPr>
      </p:pic>
      <p:pic>
        <p:nvPicPr>
          <p:cNvPr id="7" name="Grafik 6">
            <a:extLst>
              <a:ext uri="{FF2B5EF4-FFF2-40B4-BE49-F238E27FC236}">
                <a16:creationId xmlns:a16="http://schemas.microsoft.com/office/drawing/2014/main" id="{A6520F4B-B8BC-1C4A-80C8-C97C49340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164" y="7454"/>
            <a:ext cx="2387263" cy="4178730"/>
          </a:xfrm>
          <a:prstGeom prst="rect">
            <a:avLst/>
          </a:prstGeom>
        </p:spPr>
      </p:pic>
      <p:sp>
        <p:nvSpPr>
          <p:cNvPr id="5" name="Textfeld 4">
            <a:extLst>
              <a:ext uri="{FF2B5EF4-FFF2-40B4-BE49-F238E27FC236}">
                <a16:creationId xmlns:a16="http://schemas.microsoft.com/office/drawing/2014/main" id="{EF1D9BFB-96E1-3249-8243-525406AFA4A6}"/>
              </a:ext>
            </a:extLst>
          </p:cNvPr>
          <p:cNvSpPr txBox="1"/>
          <p:nvPr/>
        </p:nvSpPr>
        <p:spPr>
          <a:xfrm>
            <a:off x="7393199" y="4866501"/>
            <a:ext cx="1399742" cy="215444"/>
          </a:xfrm>
          <a:prstGeom prst="rect">
            <a:avLst/>
          </a:prstGeom>
          <a:noFill/>
        </p:spPr>
        <p:txBody>
          <a:bodyPr wrap="none" rtlCol="0">
            <a:spAutoFit/>
          </a:bodyPr>
          <a:lstStyle/>
          <a:p>
            <a:pPr algn="r"/>
            <a:r>
              <a:rPr lang="de-DE" sz="800" dirty="0">
                <a:solidFill>
                  <a:schemeClr val="bg1"/>
                </a:solidFill>
              </a:rPr>
              <a:t>Source: </a:t>
            </a:r>
            <a:r>
              <a:rPr lang="de-DE" sz="800" dirty="0" err="1">
                <a:solidFill>
                  <a:schemeClr val="bg1"/>
                </a:solidFill>
              </a:rPr>
              <a:t>webglsamples.org</a:t>
            </a:r>
            <a:endParaRPr lang="de-DE" sz="800" dirty="0">
              <a:solidFill>
                <a:schemeClr val="bg1"/>
              </a:solidFill>
            </a:endParaRPr>
          </a:p>
        </p:txBody>
      </p:sp>
      <p:sp>
        <p:nvSpPr>
          <p:cNvPr id="8" name="Titel 1">
            <a:extLst>
              <a:ext uri="{FF2B5EF4-FFF2-40B4-BE49-F238E27FC236}">
                <a16:creationId xmlns:a16="http://schemas.microsoft.com/office/drawing/2014/main" id="{6587EC12-10F7-494E-AE9D-85D0C509F178}"/>
              </a:ext>
            </a:extLst>
          </p:cNvPr>
          <p:cNvSpPr txBox="1">
            <a:spLocks/>
          </p:cNvSpPr>
          <p:nvPr/>
        </p:nvSpPr>
        <p:spPr bwMode="auto">
          <a:xfrm>
            <a:off x="3661791" y="3981753"/>
            <a:ext cx="2063506" cy="39395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err="1">
                <a:solidFill>
                  <a:schemeClr val="bg1"/>
                </a:solidFill>
              </a:rPr>
              <a:t>Electric</a:t>
            </a:r>
            <a:r>
              <a:rPr lang="de-DE" sz="1600" dirty="0">
                <a:solidFill>
                  <a:schemeClr val="bg1"/>
                </a:solidFill>
              </a:rPr>
              <a:t> </a:t>
            </a:r>
            <a:r>
              <a:rPr lang="de-DE" sz="1600" dirty="0" err="1">
                <a:solidFill>
                  <a:schemeClr val="bg1"/>
                </a:solidFill>
              </a:rPr>
              <a:t>flower</a:t>
            </a:r>
            <a:endParaRPr lang="de-DE" sz="1600" dirty="0">
              <a:solidFill>
                <a:schemeClr val="bg1"/>
              </a:solidFill>
            </a:endParaRPr>
          </a:p>
          <a:p>
            <a:pPr fontAlgn="auto">
              <a:lnSpc>
                <a:spcPct val="80000"/>
              </a:lnSpc>
              <a:spcAft>
                <a:spcPts val="0"/>
              </a:spcAft>
              <a:defRPr/>
            </a:pPr>
            <a:r>
              <a:rPr lang="de-DE" sz="1600" dirty="0" err="1">
                <a:solidFill>
                  <a:schemeClr val="bg1"/>
                </a:solidFill>
              </a:rPr>
              <a:t>webgl</a:t>
            </a:r>
            <a:endParaRPr lang="de-DE" sz="1600" dirty="0">
              <a:solidFill>
                <a:schemeClr val="bg1"/>
              </a:solidFill>
            </a:endParaRPr>
          </a:p>
        </p:txBody>
      </p:sp>
    </p:spTree>
    <p:extLst>
      <p:ext uri="{BB962C8B-B14F-4D97-AF65-F5344CB8AC3E}">
        <p14:creationId xmlns:p14="http://schemas.microsoft.com/office/powerpoint/2010/main" val="1425713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C164C382-BE80-4640-BC43-25C89368AF2B}"/>
              </a:ext>
            </a:extLst>
          </p:cNvPr>
          <p:cNvGrpSpPr/>
          <p:nvPr/>
        </p:nvGrpSpPr>
        <p:grpSpPr>
          <a:xfrm>
            <a:off x="2849787" y="972393"/>
            <a:ext cx="3444426" cy="3198714"/>
            <a:chOff x="4100747" y="458171"/>
            <a:chExt cx="3444426" cy="3198714"/>
          </a:xfrm>
        </p:grpSpPr>
        <p:pic>
          <p:nvPicPr>
            <p:cNvPr id="9" name="Picture 8">
              <a:extLst>
                <a:ext uri="{FF2B5EF4-FFF2-40B4-BE49-F238E27FC236}">
                  <a16:creationId xmlns:a16="http://schemas.microsoft.com/office/drawing/2014/main" id="{F372BDB4-E1E4-7044-AC48-C5D5BE234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773" y="458171"/>
              <a:ext cx="1168400" cy="1168400"/>
            </a:xfrm>
            <a:prstGeom prst="rect">
              <a:avLst/>
            </a:prstGeom>
          </p:spPr>
        </p:pic>
        <p:pic>
          <p:nvPicPr>
            <p:cNvPr id="10" name="Picture 9">
              <a:extLst>
                <a:ext uri="{FF2B5EF4-FFF2-40B4-BE49-F238E27FC236}">
                  <a16:creationId xmlns:a16="http://schemas.microsoft.com/office/drawing/2014/main" id="{4A586FA0-500B-CF4F-9D04-6130C3821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100747" y="458171"/>
              <a:ext cx="1168400" cy="1168400"/>
            </a:xfrm>
            <a:prstGeom prst="rect">
              <a:avLst/>
            </a:prstGeom>
          </p:spPr>
        </p:pic>
        <p:pic>
          <p:nvPicPr>
            <p:cNvPr id="11" name="Picture 10">
              <a:extLst>
                <a:ext uri="{FF2B5EF4-FFF2-40B4-BE49-F238E27FC236}">
                  <a16:creationId xmlns:a16="http://schemas.microsoft.com/office/drawing/2014/main" id="{D48B7D1E-809D-5B45-A489-6C30B019A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100747" y="2488485"/>
              <a:ext cx="1168400" cy="1168400"/>
            </a:xfrm>
            <a:prstGeom prst="rect">
              <a:avLst/>
            </a:prstGeom>
          </p:spPr>
        </p:pic>
        <p:pic>
          <p:nvPicPr>
            <p:cNvPr id="12" name="Picture 11">
              <a:extLst>
                <a:ext uri="{FF2B5EF4-FFF2-40B4-BE49-F238E27FC236}">
                  <a16:creationId xmlns:a16="http://schemas.microsoft.com/office/drawing/2014/main" id="{19F952C0-6E7F-CC41-AAEE-D95120DCF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76773" y="2488485"/>
              <a:ext cx="1168400" cy="1168400"/>
            </a:xfrm>
            <a:prstGeom prst="rect">
              <a:avLst/>
            </a:prstGeom>
          </p:spPr>
        </p:pic>
        <p:sp>
          <p:nvSpPr>
            <p:cNvPr id="2" name="TextBox 1">
              <a:extLst>
                <a:ext uri="{FF2B5EF4-FFF2-40B4-BE49-F238E27FC236}">
                  <a16:creationId xmlns:a16="http://schemas.microsoft.com/office/drawing/2014/main" id="{EE9C99DB-4298-2841-B091-646D5378CCD2}"/>
                </a:ext>
              </a:extLst>
            </p:cNvPr>
            <p:cNvSpPr txBox="1"/>
            <p:nvPr/>
          </p:nvSpPr>
          <p:spPr>
            <a:xfrm>
              <a:off x="4538362" y="1472822"/>
              <a:ext cx="3006811" cy="1015663"/>
            </a:xfrm>
            <a:prstGeom prst="rect">
              <a:avLst/>
            </a:prstGeom>
            <a:noFill/>
          </p:spPr>
          <p:txBody>
            <a:bodyPr wrap="square" rtlCol="0">
              <a:spAutoFit/>
            </a:bodyPr>
            <a:lstStyle/>
            <a:p>
              <a:r>
                <a:rPr lang="de-DE" sz="6000" dirty="0" err="1">
                  <a:solidFill>
                    <a:schemeClr val="bg1"/>
                  </a:solidFill>
                </a:rPr>
                <a:t>three.js</a:t>
              </a:r>
              <a:endParaRPr lang="de-DE" sz="6000" dirty="0">
                <a:solidFill>
                  <a:schemeClr val="bg1"/>
                </a:solidFill>
              </a:endParaRPr>
            </a:p>
          </p:txBody>
        </p:sp>
      </p:grpSp>
    </p:spTree>
    <p:extLst>
      <p:ext uri="{BB962C8B-B14F-4D97-AF65-F5344CB8AC3E}">
        <p14:creationId xmlns:p14="http://schemas.microsoft.com/office/powerpoint/2010/main" val="2296472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3F8EDC-D874-FF4F-8FF7-99F4B01B6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666"/>
            <a:ext cx="9144000" cy="8034817"/>
          </a:xfrm>
          <a:prstGeom prst="rect">
            <a:avLst/>
          </a:prstGeom>
        </p:spPr>
      </p:pic>
    </p:spTree>
    <p:extLst>
      <p:ext uri="{BB962C8B-B14F-4D97-AF65-F5344CB8AC3E}">
        <p14:creationId xmlns:p14="http://schemas.microsoft.com/office/powerpoint/2010/main" val="208781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DE9CB8-526A-5946-80AE-C8BEEFBEE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791" y="491297"/>
            <a:ext cx="1473200" cy="3200400"/>
          </a:xfrm>
          <a:prstGeom prst="rect">
            <a:avLst/>
          </a:prstGeom>
        </p:spPr>
      </p:pic>
      <p:pic>
        <p:nvPicPr>
          <p:cNvPr id="7" name="Grafik 6">
            <a:extLst>
              <a:ext uri="{FF2B5EF4-FFF2-40B4-BE49-F238E27FC236}">
                <a16:creationId xmlns:a16="http://schemas.microsoft.com/office/drawing/2014/main" id="{A6520F4B-B8BC-1C4A-80C8-C97C49340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164" y="2132"/>
            <a:ext cx="2387263" cy="4178730"/>
          </a:xfrm>
          <a:prstGeom prst="rect">
            <a:avLst/>
          </a:prstGeom>
        </p:spPr>
      </p:pic>
      <p:sp>
        <p:nvSpPr>
          <p:cNvPr id="8" name="Titel 1">
            <a:extLst>
              <a:ext uri="{FF2B5EF4-FFF2-40B4-BE49-F238E27FC236}">
                <a16:creationId xmlns:a16="http://schemas.microsoft.com/office/drawing/2014/main" id="{6587EC12-10F7-494E-AE9D-85D0C509F178}"/>
              </a:ext>
            </a:extLst>
          </p:cNvPr>
          <p:cNvSpPr txBox="1">
            <a:spLocks/>
          </p:cNvSpPr>
          <p:nvPr/>
        </p:nvSpPr>
        <p:spPr bwMode="auto">
          <a:xfrm>
            <a:off x="3661791" y="3981753"/>
            <a:ext cx="2063506" cy="39395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err="1">
                <a:solidFill>
                  <a:schemeClr val="bg1"/>
                </a:solidFill>
              </a:rPr>
              <a:t>Red</a:t>
            </a:r>
            <a:r>
              <a:rPr lang="de-DE" sz="1600" dirty="0">
                <a:solidFill>
                  <a:schemeClr val="bg1"/>
                </a:solidFill>
              </a:rPr>
              <a:t> </a:t>
            </a:r>
            <a:r>
              <a:rPr lang="de-DE" sz="1600" dirty="0" err="1">
                <a:solidFill>
                  <a:schemeClr val="bg1"/>
                </a:solidFill>
              </a:rPr>
              <a:t>cube</a:t>
            </a:r>
            <a:endParaRPr lang="de-DE" sz="1600" dirty="0">
              <a:solidFill>
                <a:schemeClr val="bg1"/>
              </a:solidFill>
            </a:endParaRPr>
          </a:p>
          <a:p>
            <a:pPr fontAlgn="auto">
              <a:lnSpc>
                <a:spcPct val="80000"/>
              </a:lnSpc>
              <a:spcAft>
                <a:spcPts val="0"/>
              </a:spcAft>
              <a:defRPr/>
            </a:pPr>
            <a:r>
              <a:rPr lang="de-DE" sz="1600" dirty="0" err="1">
                <a:solidFill>
                  <a:schemeClr val="bg1"/>
                </a:solidFill>
              </a:rPr>
              <a:t>Three.js</a:t>
            </a:r>
            <a:endParaRPr lang="de-DE" sz="1600" dirty="0">
              <a:solidFill>
                <a:schemeClr val="bg1"/>
              </a:solidFill>
            </a:endParaRPr>
          </a:p>
        </p:txBody>
      </p:sp>
      <p:sp>
        <p:nvSpPr>
          <p:cNvPr id="9" name="Textfeld 15">
            <a:extLst>
              <a:ext uri="{FF2B5EF4-FFF2-40B4-BE49-F238E27FC236}">
                <a16:creationId xmlns:a16="http://schemas.microsoft.com/office/drawing/2014/main" id="{7F84D971-E048-1645-8D55-618A8171E16C}"/>
              </a:ext>
            </a:extLst>
          </p:cNvPr>
          <p:cNvSpPr txBox="1"/>
          <p:nvPr/>
        </p:nvSpPr>
        <p:spPr>
          <a:xfrm>
            <a:off x="7359535" y="4866501"/>
            <a:ext cx="1433406" cy="215444"/>
          </a:xfrm>
          <a:prstGeom prst="rect">
            <a:avLst/>
          </a:prstGeom>
          <a:noFill/>
        </p:spPr>
        <p:txBody>
          <a:bodyPr wrap="none" rtlCol="0">
            <a:spAutoFit/>
          </a:bodyPr>
          <a:lstStyle/>
          <a:p>
            <a:pPr algn="r"/>
            <a:r>
              <a:rPr lang="de-DE" sz="800" dirty="0">
                <a:solidFill>
                  <a:schemeClr val="bg1"/>
                </a:solidFill>
              </a:rPr>
              <a:t>Source: Saint Elmo‘s Berlin</a:t>
            </a:r>
          </a:p>
        </p:txBody>
      </p:sp>
    </p:spTree>
    <p:extLst>
      <p:ext uri="{BB962C8B-B14F-4D97-AF65-F5344CB8AC3E}">
        <p14:creationId xmlns:p14="http://schemas.microsoft.com/office/powerpoint/2010/main" val="45701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828310-2477-6543-93BA-166AEAA806FC}"/>
              </a:ext>
            </a:extLst>
          </p:cNvPr>
          <p:cNvSpPr txBox="1"/>
          <p:nvPr/>
        </p:nvSpPr>
        <p:spPr>
          <a:xfrm>
            <a:off x="568411" y="436606"/>
            <a:ext cx="6820929" cy="2308324"/>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endParaRPr lang="ru-RU" sz="1200" dirty="0">
              <a:solidFill>
                <a:schemeClr val="accent2"/>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ru-RU" sz="1200" dirty="0">
                <a:solidFill>
                  <a:schemeClr val="bg1"/>
                </a:solidFill>
              </a:rPr>
              <a:t>	</a:t>
            </a:r>
            <a:r>
              <a:rPr lang="en-US" sz="1200" dirty="0">
                <a:solidFill>
                  <a:schemeClr val="bg1"/>
                </a:solidFill>
              </a:rPr>
              <a:t>/* Our </a:t>
            </a:r>
            <a:r>
              <a:rPr lang="en-US" sz="1200" dirty="0" err="1">
                <a:solidFill>
                  <a:schemeClr val="bg1"/>
                </a:solidFill>
              </a:rPr>
              <a:t>Javascript</a:t>
            </a:r>
            <a:r>
              <a:rPr lang="en-US" sz="1200" dirty="0">
                <a:solidFill>
                  <a:schemeClr val="bg1"/>
                </a:solidFill>
              </a:rPr>
              <a:t> code will go here */</a:t>
            </a:r>
            <a:endParaRPr lang="ru-RU"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endParaRPr lang="de-DE" sz="1200" b="1" dirty="0">
              <a:solidFill>
                <a:schemeClr val="bg1"/>
              </a:solidFill>
            </a:endParaRPr>
          </a:p>
        </p:txBody>
      </p:sp>
    </p:spTree>
    <p:extLst>
      <p:ext uri="{BB962C8B-B14F-4D97-AF65-F5344CB8AC3E}">
        <p14:creationId xmlns:p14="http://schemas.microsoft.com/office/powerpoint/2010/main" val="3604195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endParaRPr lang="en-US"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Tree>
    <p:extLst>
      <p:ext uri="{BB962C8B-B14F-4D97-AF65-F5344CB8AC3E}">
        <p14:creationId xmlns:p14="http://schemas.microsoft.com/office/powerpoint/2010/main" val="1757511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Tree>
    <p:extLst>
      <p:ext uri="{BB962C8B-B14F-4D97-AF65-F5344CB8AC3E}">
        <p14:creationId xmlns:p14="http://schemas.microsoft.com/office/powerpoint/2010/main" val="130989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FDD580-EDD2-7041-9F13-4115E0FB7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789"/>
            <a:ext cx="9720470" cy="5939077"/>
          </a:xfrm>
          <a:prstGeom prst="rect">
            <a:avLst/>
          </a:prstGeom>
        </p:spPr>
      </p:pic>
      <p:sp>
        <p:nvSpPr>
          <p:cNvPr id="10" name="Titel 1"/>
          <p:cNvSpPr txBox="1">
            <a:spLocks/>
          </p:cNvSpPr>
          <p:nvPr/>
        </p:nvSpPr>
        <p:spPr bwMode="auto">
          <a:xfrm>
            <a:off x="757238" y="1663760"/>
            <a:ext cx="7375525" cy="162506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ctr"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4400" dirty="0">
                <a:solidFill>
                  <a:schemeClr val="bg1"/>
                </a:solidFill>
                <a:ea typeface="+mj-ea"/>
                <a:cs typeface="+mj-cs"/>
              </a:rPr>
              <a:t>REMEMBER WHEN</a:t>
            </a:r>
          </a:p>
          <a:p>
            <a:pPr fontAlgn="auto">
              <a:lnSpc>
                <a:spcPct val="80000"/>
              </a:lnSpc>
              <a:spcAft>
                <a:spcPts val="0"/>
              </a:spcAft>
              <a:defRPr/>
            </a:pPr>
            <a:r>
              <a:rPr lang="de-DE" sz="4400" dirty="0">
                <a:solidFill>
                  <a:schemeClr val="bg1"/>
                </a:solidFill>
                <a:ea typeface="+mj-ea"/>
                <a:cs typeface="+mj-cs"/>
              </a:rPr>
              <a:t>THIS SEEMED LIKE</a:t>
            </a:r>
          </a:p>
          <a:p>
            <a:pPr fontAlgn="auto">
              <a:lnSpc>
                <a:spcPct val="80000"/>
              </a:lnSpc>
              <a:spcAft>
                <a:spcPts val="0"/>
              </a:spcAft>
              <a:defRPr/>
            </a:pPr>
            <a:r>
              <a:rPr lang="de-DE" sz="4400" dirty="0">
                <a:solidFill>
                  <a:schemeClr val="bg1"/>
                </a:solidFill>
                <a:ea typeface="+mj-ea"/>
                <a:cs typeface="+mj-cs"/>
              </a:rPr>
              <a:t>A FAR AWAY FUTURE?</a:t>
            </a:r>
          </a:p>
        </p:txBody>
      </p:sp>
      <p:sp>
        <p:nvSpPr>
          <p:cNvPr id="4" name="Textfeld 3">
            <a:extLst>
              <a:ext uri="{FF2B5EF4-FFF2-40B4-BE49-F238E27FC236}">
                <a16:creationId xmlns:a16="http://schemas.microsoft.com/office/drawing/2014/main" id="{F504B2E1-B44D-8841-9B6F-68A27D23D771}"/>
              </a:ext>
            </a:extLst>
          </p:cNvPr>
          <p:cNvSpPr txBox="1"/>
          <p:nvPr/>
        </p:nvSpPr>
        <p:spPr>
          <a:xfrm>
            <a:off x="7763494" y="4866501"/>
            <a:ext cx="1380506" cy="215444"/>
          </a:xfrm>
          <a:prstGeom prst="rect">
            <a:avLst/>
          </a:prstGeom>
          <a:noFill/>
        </p:spPr>
        <p:txBody>
          <a:bodyPr wrap="none" rtlCol="0">
            <a:spAutoFit/>
          </a:bodyPr>
          <a:lstStyle/>
          <a:p>
            <a:pPr algn="r"/>
            <a:r>
              <a:rPr lang="de-DE" sz="800" dirty="0">
                <a:solidFill>
                  <a:schemeClr val="bg1"/>
                </a:solidFill>
              </a:rPr>
              <a:t>Source: Disney/</a:t>
            </a:r>
            <a:r>
              <a:rPr lang="de-DE" sz="800" dirty="0" err="1">
                <a:solidFill>
                  <a:schemeClr val="bg1"/>
                </a:solidFill>
              </a:rPr>
              <a:t>LucasFilm</a:t>
            </a:r>
            <a:endParaRPr lang="de-DE" sz="800" dirty="0">
              <a:solidFill>
                <a:schemeClr val="bg1"/>
              </a:solidFill>
            </a:endParaRPr>
          </a:p>
        </p:txBody>
      </p:sp>
    </p:spTree>
    <p:extLst>
      <p:ext uri="{BB962C8B-B14F-4D97-AF65-F5344CB8AC3E}">
        <p14:creationId xmlns:p14="http://schemas.microsoft.com/office/powerpoint/2010/main" val="1014985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Tree>
    <p:extLst>
      <p:ext uri="{BB962C8B-B14F-4D97-AF65-F5344CB8AC3E}">
        <p14:creationId xmlns:p14="http://schemas.microsoft.com/office/powerpoint/2010/main" val="2933183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Tree>
    <p:extLst>
      <p:ext uri="{BB962C8B-B14F-4D97-AF65-F5344CB8AC3E}">
        <p14:creationId xmlns:p14="http://schemas.microsoft.com/office/powerpoint/2010/main" val="42368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4" name="Frame 3">
            <a:extLst>
              <a:ext uri="{FF2B5EF4-FFF2-40B4-BE49-F238E27FC236}">
                <a16:creationId xmlns:a16="http://schemas.microsoft.com/office/drawing/2014/main" id="{5CF2393E-127C-8B4A-A8D3-0289C138954A}"/>
              </a:ext>
            </a:extLst>
          </p:cNvPr>
          <p:cNvSpPr/>
          <p:nvPr/>
        </p:nvSpPr>
        <p:spPr>
          <a:xfrm>
            <a:off x="1510749" y="2075016"/>
            <a:ext cx="3250095"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90063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4" name="Frame 3">
            <a:extLst>
              <a:ext uri="{FF2B5EF4-FFF2-40B4-BE49-F238E27FC236}">
                <a16:creationId xmlns:a16="http://schemas.microsoft.com/office/drawing/2014/main" id="{5CF2393E-127C-8B4A-A8D3-0289C138954A}"/>
              </a:ext>
            </a:extLst>
          </p:cNvPr>
          <p:cNvSpPr/>
          <p:nvPr/>
        </p:nvSpPr>
        <p:spPr>
          <a:xfrm>
            <a:off x="4728117" y="2075016"/>
            <a:ext cx="378414"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887774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4" name="Frame 3">
            <a:extLst>
              <a:ext uri="{FF2B5EF4-FFF2-40B4-BE49-F238E27FC236}">
                <a16:creationId xmlns:a16="http://schemas.microsoft.com/office/drawing/2014/main" id="{5CF2393E-127C-8B4A-A8D3-0289C138954A}"/>
              </a:ext>
            </a:extLst>
          </p:cNvPr>
          <p:cNvSpPr/>
          <p:nvPr/>
        </p:nvSpPr>
        <p:spPr>
          <a:xfrm>
            <a:off x="4984593" y="2075016"/>
            <a:ext cx="2776656"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3221991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4" name="Frame 3">
            <a:extLst>
              <a:ext uri="{FF2B5EF4-FFF2-40B4-BE49-F238E27FC236}">
                <a16:creationId xmlns:a16="http://schemas.microsoft.com/office/drawing/2014/main" id="{5CF2393E-127C-8B4A-A8D3-0289C138954A}"/>
              </a:ext>
            </a:extLst>
          </p:cNvPr>
          <p:cNvSpPr/>
          <p:nvPr/>
        </p:nvSpPr>
        <p:spPr>
          <a:xfrm>
            <a:off x="7705491" y="2075016"/>
            <a:ext cx="791737"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1033067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4" name="Frame 3">
            <a:extLst>
              <a:ext uri="{FF2B5EF4-FFF2-40B4-BE49-F238E27FC236}">
                <a16:creationId xmlns:a16="http://schemas.microsoft.com/office/drawing/2014/main" id="{5CF2393E-127C-8B4A-A8D3-0289C138954A}"/>
              </a:ext>
            </a:extLst>
          </p:cNvPr>
          <p:cNvSpPr/>
          <p:nvPr/>
        </p:nvSpPr>
        <p:spPr>
          <a:xfrm>
            <a:off x="1494261" y="2439995"/>
            <a:ext cx="3334217"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3547499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4" name="Frame 3">
            <a:extLst>
              <a:ext uri="{FF2B5EF4-FFF2-40B4-BE49-F238E27FC236}">
                <a16:creationId xmlns:a16="http://schemas.microsoft.com/office/drawing/2014/main" id="{5CF2393E-127C-8B4A-A8D3-0289C138954A}"/>
              </a:ext>
            </a:extLst>
          </p:cNvPr>
          <p:cNvSpPr/>
          <p:nvPr/>
        </p:nvSpPr>
        <p:spPr>
          <a:xfrm>
            <a:off x="1494261" y="2618412"/>
            <a:ext cx="4137105"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1375390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4" name="Frame 3">
            <a:extLst>
              <a:ext uri="{FF2B5EF4-FFF2-40B4-BE49-F238E27FC236}">
                <a16:creationId xmlns:a16="http://schemas.microsoft.com/office/drawing/2014/main" id="{5CF2393E-127C-8B4A-A8D3-0289C138954A}"/>
              </a:ext>
            </a:extLst>
          </p:cNvPr>
          <p:cNvSpPr/>
          <p:nvPr/>
        </p:nvSpPr>
        <p:spPr>
          <a:xfrm>
            <a:off x="1494262" y="2819131"/>
            <a:ext cx="3780266"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2735295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785652"/>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cdnjs.cloudflare.com</a:t>
            </a:r>
            <a:r>
              <a:rPr lang="de-DE" sz="1200" dirty="0">
                <a:solidFill>
                  <a:schemeClr val="bg1"/>
                </a:solidFill>
              </a:rPr>
              <a:t>/</a:t>
            </a:r>
            <a:r>
              <a:rPr lang="de-DE" sz="1200" dirty="0" err="1">
                <a:solidFill>
                  <a:schemeClr val="bg1"/>
                </a:solidFill>
              </a:rPr>
              <a:t>ajax</a:t>
            </a:r>
            <a:r>
              <a:rPr lang="de-DE" sz="1200" dirty="0">
                <a:solidFill>
                  <a:schemeClr val="bg1"/>
                </a:solidFill>
              </a:rPr>
              <a:t>/</a:t>
            </a:r>
            <a:r>
              <a:rPr lang="de-DE" sz="1200" dirty="0" err="1">
                <a:solidFill>
                  <a:schemeClr val="bg1"/>
                </a:solidFill>
              </a:rPr>
              <a:t>libs</a:t>
            </a:r>
            <a:r>
              <a:rPr lang="de-DE" sz="1200" dirty="0">
                <a:solidFill>
                  <a:schemeClr val="bg1"/>
                </a:solidFill>
              </a:rPr>
              <a:t>/</a:t>
            </a:r>
            <a:r>
              <a:rPr lang="de-DE" sz="1200" dirty="0" err="1">
                <a:solidFill>
                  <a:schemeClr val="bg1"/>
                </a:solidFill>
              </a:rPr>
              <a:t>three.js</a:t>
            </a:r>
            <a:r>
              <a:rPr lang="de-DE" sz="1200" dirty="0">
                <a:solidFill>
                  <a:schemeClr val="bg1"/>
                </a:solidFill>
              </a:rPr>
              <a:t>/104/</a:t>
            </a:r>
            <a:r>
              <a:rPr lang="de-DE" sz="1200" dirty="0" err="1">
                <a:solidFill>
                  <a:schemeClr val="bg1"/>
                </a:solidFill>
              </a:rPr>
              <a:t>three.js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bg1"/>
                </a:solidFill>
              </a:rPr>
            </a:br>
            <a:r>
              <a:rPr lang="ru-RU" sz="1200" dirty="0">
                <a:solidFill>
                  <a:schemeClr val="bg1"/>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4" name="Frame 3">
            <a:extLst>
              <a:ext uri="{FF2B5EF4-FFF2-40B4-BE49-F238E27FC236}">
                <a16:creationId xmlns:a16="http://schemas.microsoft.com/office/drawing/2014/main" id="{5CF2393E-127C-8B4A-A8D3-0289C138954A}"/>
              </a:ext>
            </a:extLst>
          </p:cNvPr>
          <p:cNvSpPr/>
          <p:nvPr/>
        </p:nvSpPr>
        <p:spPr>
          <a:xfrm>
            <a:off x="1494262" y="3164818"/>
            <a:ext cx="2397514"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2467054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31634F-2943-0A41-8D23-348B15A7A59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0358" y="0"/>
            <a:ext cx="9704716" cy="5143500"/>
          </a:xfrm>
          <a:prstGeom prst="rect">
            <a:avLst/>
          </a:prstGeom>
        </p:spPr>
      </p:pic>
      <p:sp>
        <p:nvSpPr>
          <p:cNvPr id="10" name="Titel 1"/>
          <p:cNvSpPr txBox="1">
            <a:spLocks/>
          </p:cNvSpPr>
          <p:nvPr/>
        </p:nvSpPr>
        <p:spPr bwMode="auto">
          <a:xfrm>
            <a:off x="757238" y="1913333"/>
            <a:ext cx="7375525" cy="1083374"/>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ctr"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4400" dirty="0">
                <a:solidFill>
                  <a:schemeClr val="bg1"/>
                </a:solidFill>
                <a:ea typeface="+mj-ea"/>
                <a:cs typeface="+mj-cs"/>
              </a:rPr>
              <a:t>THE FUTURE</a:t>
            </a:r>
          </a:p>
          <a:p>
            <a:pPr fontAlgn="auto">
              <a:lnSpc>
                <a:spcPct val="80000"/>
              </a:lnSpc>
              <a:spcAft>
                <a:spcPts val="0"/>
              </a:spcAft>
              <a:defRPr/>
            </a:pPr>
            <a:r>
              <a:rPr lang="de-DE" sz="4400" dirty="0">
                <a:solidFill>
                  <a:schemeClr val="bg1"/>
                </a:solidFill>
                <a:ea typeface="+mj-ea"/>
                <a:cs typeface="+mj-cs"/>
              </a:rPr>
              <a:t>IS NOW.</a:t>
            </a:r>
          </a:p>
        </p:txBody>
      </p:sp>
      <p:sp>
        <p:nvSpPr>
          <p:cNvPr id="4" name="Textfeld 3">
            <a:extLst>
              <a:ext uri="{FF2B5EF4-FFF2-40B4-BE49-F238E27FC236}">
                <a16:creationId xmlns:a16="http://schemas.microsoft.com/office/drawing/2014/main" id="{8709B489-320B-E446-B051-52C5309233F9}"/>
              </a:ext>
            </a:extLst>
          </p:cNvPr>
          <p:cNvSpPr txBox="1"/>
          <p:nvPr/>
        </p:nvSpPr>
        <p:spPr>
          <a:xfrm>
            <a:off x="7806774" y="4866501"/>
            <a:ext cx="986167" cy="215444"/>
          </a:xfrm>
          <a:prstGeom prst="rect">
            <a:avLst/>
          </a:prstGeom>
          <a:noFill/>
        </p:spPr>
        <p:txBody>
          <a:bodyPr wrap="none" rtlCol="0">
            <a:spAutoFit/>
          </a:bodyPr>
          <a:lstStyle/>
          <a:p>
            <a:pPr algn="r"/>
            <a:r>
              <a:rPr lang="de-DE" sz="800" dirty="0">
                <a:solidFill>
                  <a:schemeClr val="bg1"/>
                </a:solidFill>
              </a:rPr>
              <a:t>Source: Microsoft</a:t>
            </a:r>
          </a:p>
        </p:txBody>
      </p:sp>
    </p:spTree>
    <p:extLst>
      <p:ext uri="{BB962C8B-B14F-4D97-AF65-F5344CB8AC3E}">
        <p14:creationId xmlns:p14="http://schemas.microsoft.com/office/powerpoint/2010/main" val="329281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416320"/>
          </a:xfrm>
          <a:prstGeom prst="rect">
            <a:avLst/>
          </a:prstGeom>
          <a:noFill/>
        </p:spPr>
        <p:txBody>
          <a:bodyPr wrap="square" rtlCol="0">
            <a:spAutoFit/>
          </a:bodyPr>
          <a:lstStyle/>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endParaRPr lang="de-DE" sz="1200" b="1" dirty="0">
              <a:solidFill>
                <a:schemeClr val="bg1"/>
              </a:solidFill>
            </a:endParaRPr>
          </a:p>
        </p:txBody>
      </p:sp>
    </p:spTree>
    <p:extLst>
      <p:ext uri="{BB962C8B-B14F-4D97-AF65-F5344CB8AC3E}">
        <p14:creationId xmlns:p14="http://schemas.microsoft.com/office/powerpoint/2010/main" val="3282081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416320"/>
          </a:xfrm>
          <a:prstGeom prst="rect">
            <a:avLst/>
          </a:prstGeom>
          <a:noFill/>
        </p:spPr>
        <p:txBody>
          <a:bodyPr wrap="square" rtlCol="0">
            <a:spAutoFit/>
          </a:bodyPr>
          <a:lstStyle/>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geometry</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THREE.BoxGeometry</a:t>
            </a:r>
            <a:r>
              <a:rPr lang="de-DE" sz="1200" dirty="0">
                <a:solidFill>
                  <a:schemeClr val="bg1"/>
                </a:solidFill>
              </a:rPr>
              <a:t>( 1, 1, 1 );</a:t>
            </a:r>
            <a:br>
              <a:rPr lang="de-DE" sz="1200" dirty="0">
                <a:solidFill>
                  <a:schemeClr val="bg1"/>
                </a:solidFill>
              </a:rPr>
            </a:br>
            <a:r>
              <a:rPr lang="de-DE" sz="1200" dirty="0">
                <a:solidFill>
                  <a:schemeClr val="bg1"/>
                </a:solidFill>
              </a:rPr>
              <a:t>	</a:t>
            </a: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endParaRPr lang="de-DE" sz="1200" b="1" dirty="0">
              <a:solidFill>
                <a:schemeClr val="bg1"/>
              </a:solidFill>
            </a:endParaRPr>
          </a:p>
        </p:txBody>
      </p:sp>
      <p:sp>
        <p:nvSpPr>
          <p:cNvPr id="4" name="Frame 3">
            <a:extLst>
              <a:ext uri="{FF2B5EF4-FFF2-40B4-BE49-F238E27FC236}">
                <a16:creationId xmlns:a16="http://schemas.microsoft.com/office/drawing/2014/main" id="{D5D7346F-D822-AE41-BA7D-5F2D2F588DF8}"/>
              </a:ext>
            </a:extLst>
          </p:cNvPr>
          <p:cNvSpPr/>
          <p:nvPr/>
        </p:nvSpPr>
        <p:spPr>
          <a:xfrm>
            <a:off x="1494262" y="1893580"/>
            <a:ext cx="3679904"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509162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416320"/>
          </a:xfrm>
          <a:prstGeom prst="rect">
            <a:avLst/>
          </a:prstGeom>
          <a:noFill/>
        </p:spPr>
        <p:txBody>
          <a:bodyPr wrap="square" rtlCol="0">
            <a:spAutoFit/>
          </a:bodyPr>
          <a:lstStyle/>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geometry</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THREE.BoxGeometry</a:t>
            </a:r>
            <a:r>
              <a:rPr lang="de-DE" sz="1200" dirty="0">
                <a:solidFill>
                  <a:schemeClr val="bg1"/>
                </a:solidFill>
              </a:rPr>
              <a:t>( 1, 1, 1 );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a:solidFill>
                  <a:schemeClr val="accent1"/>
                </a:solidFill>
              </a:rPr>
              <a:t>material</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THREE.MeshBasicMaterial</a:t>
            </a:r>
            <a:r>
              <a:rPr lang="de-DE" sz="1200" dirty="0">
                <a:solidFill>
                  <a:schemeClr val="bg1"/>
                </a:solidFill>
              </a:rPr>
              <a:t>( { </a:t>
            </a:r>
            <a:r>
              <a:rPr lang="de-DE" sz="1200" dirty="0" err="1">
                <a:solidFill>
                  <a:schemeClr val="bg1"/>
                </a:solidFill>
              </a:rPr>
              <a:t>color</a:t>
            </a:r>
            <a:r>
              <a:rPr lang="de-DE" sz="1200" dirty="0">
                <a:solidFill>
                  <a:schemeClr val="bg1"/>
                </a:solidFill>
              </a:rPr>
              <a:t>: 0xff0000 } );</a:t>
            </a:r>
            <a:br>
              <a:rPr lang="de-DE" sz="1200" dirty="0">
                <a:solidFill>
                  <a:schemeClr val="bg1"/>
                </a:solidFill>
              </a:rPr>
            </a:br>
            <a:r>
              <a:rPr lang="de-DE" sz="1200" dirty="0">
                <a:solidFill>
                  <a:schemeClr val="bg1"/>
                </a:solidFill>
              </a:rPr>
              <a:t>	</a:t>
            </a: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endParaRPr lang="de-DE" sz="1200" b="1" dirty="0">
              <a:solidFill>
                <a:schemeClr val="bg1"/>
              </a:solidFill>
            </a:endParaRPr>
          </a:p>
        </p:txBody>
      </p:sp>
      <p:sp>
        <p:nvSpPr>
          <p:cNvPr id="4" name="Frame 3">
            <a:extLst>
              <a:ext uri="{FF2B5EF4-FFF2-40B4-BE49-F238E27FC236}">
                <a16:creationId xmlns:a16="http://schemas.microsoft.com/office/drawing/2014/main" id="{A08CB1AD-C5AF-CE45-B7A2-F1535A3E862D}"/>
              </a:ext>
            </a:extLst>
          </p:cNvPr>
          <p:cNvSpPr/>
          <p:nvPr/>
        </p:nvSpPr>
        <p:spPr>
          <a:xfrm>
            <a:off x="1494262" y="2083153"/>
            <a:ext cx="4705816"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733806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416320"/>
          </a:xfrm>
          <a:prstGeom prst="rect">
            <a:avLst/>
          </a:prstGeom>
          <a:noFill/>
        </p:spPr>
        <p:txBody>
          <a:bodyPr wrap="square" rtlCol="0">
            <a:spAutoFit/>
          </a:bodyPr>
          <a:lstStyle/>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geometry</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THREE.BoxGeometry</a:t>
            </a:r>
            <a:r>
              <a:rPr lang="de-DE" sz="1200" dirty="0">
                <a:solidFill>
                  <a:schemeClr val="bg1"/>
                </a:solidFill>
              </a:rPr>
              <a:t>( 1, 1, 1 );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a:solidFill>
                  <a:schemeClr val="accent1"/>
                </a:solidFill>
              </a:rPr>
              <a:t>material</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THREE.MeshBasicMaterial</a:t>
            </a:r>
            <a:r>
              <a:rPr lang="de-DE" sz="1200" dirty="0">
                <a:solidFill>
                  <a:schemeClr val="bg1"/>
                </a:solidFill>
              </a:rPr>
              <a:t>( { </a:t>
            </a:r>
            <a:r>
              <a:rPr lang="de-DE" sz="1200" dirty="0" err="1">
                <a:solidFill>
                  <a:schemeClr val="bg1"/>
                </a:solidFill>
              </a:rPr>
              <a:t>color</a:t>
            </a:r>
            <a:r>
              <a:rPr lang="de-DE" sz="1200" dirty="0">
                <a:solidFill>
                  <a:schemeClr val="bg1"/>
                </a:solidFill>
              </a:rPr>
              <a:t>: 0xff0000 }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cube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a:t>
            </a:r>
            <a:r>
              <a:rPr lang="de-DE" sz="1200" dirty="0">
                <a:solidFill>
                  <a:schemeClr val="bg1"/>
                </a:solidFill>
              </a:rPr>
              <a:t>( </a:t>
            </a:r>
            <a:r>
              <a:rPr lang="de-DE" sz="1200" dirty="0" err="1">
                <a:solidFill>
                  <a:schemeClr val="bg1"/>
                </a:solidFill>
              </a:rPr>
              <a:t>geometry</a:t>
            </a:r>
            <a:r>
              <a:rPr lang="de-DE" sz="1200" dirty="0">
                <a:solidFill>
                  <a:schemeClr val="bg1"/>
                </a:solidFill>
              </a:rPr>
              <a:t>, material );</a:t>
            </a:r>
            <a:br>
              <a:rPr lang="de-DE" sz="1200" dirty="0">
                <a:solidFill>
                  <a:schemeClr val="bg1"/>
                </a:solidFill>
              </a:rPr>
            </a:br>
            <a:r>
              <a:rPr lang="de-DE" sz="1200" dirty="0">
                <a:solidFill>
                  <a:schemeClr val="bg1"/>
                </a:solidFill>
              </a:rPr>
              <a:t>	</a:t>
            </a: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endParaRPr lang="de-DE" sz="1200" b="1" dirty="0">
              <a:solidFill>
                <a:schemeClr val="bg1"/>
              </a:solidFill>
            </a:endParaRPr>
          </a:p>
        </p:txBody>
      </p:sp>
      <p:sp>
        <p:nvSpPr>
          <p:cNvPr id="4" name="Frame 3">
            <a:extLst>
              <a:ext uri="{FF2B5EF4-FFF2-40B4-BE49-F238E27FC236}">
                <a16:creationId xmlns:a16="http://schemas.microsoft.com/office/drawing/2014/main" id="{3F9556FD-D4EB-9946-9386-54351C1B94D5}"/>
              </a:ext>
            </a:extLst>
          </p:cNvPr>
          <p:cNvSpPr/>
          <p:nvPr/>
        </p:nvSpPr>
        <p:spPr>
          <a:xfrm>
            <a:off x="1494261" y="2272723"/>
            <a:ext cx="3612997"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3320593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416320"/>
          </a:xfrm>
          <a:prstGeom prst="rect">
            <a:avLst/>
          </a:prstGeom>
          <a:noFill/>
        </p:spPr>
        <p:txBody>
          <a:bodyPr wrap="square" rtlCol="0">
            <a:spAutoFit/>
          </a:bodyPr>
          <a:lstStyle/>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geometry</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THREE.BoxGeometry</a:t>
            </a:r>
            <a:r>
              <a:rPr lang="de-DE" sz="1200" dirty="0">
                <a:solidFill>
                  <a:schemeClr val="bg1"/>
                </a:solidFill>
              </a:rPr>
              <a:t>( 1, 1, 1 );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a:solidFill>
                  <a:schemeClr val="accent1"/>
                </a:solidFill>
              </a:rPr>
              <a:t>material</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THREE.MeshBasicMaterial</a:t>
            </a:r>
            <a:r>
              <a:rPr lang="de-DE" sz="1200" dirty="0">
                <a:solidFill>
                  <a:schemeClr val="bg1"/>
                </a:solidFill>
              </a:rPr>
              <a:t>( { </a:t>
            </a:r>
            <a:r>
              <a:rPr lang="de-DE" sz="1200" dirty="0" err="1">
                <a:solidFill>
                  <a:schemeClr val="bg1"/>
                </a:solidFill>
              </a:rPr>
              <a:t>color</a:t>
            </a:r>
            <a:r>
              <a:rPr lang="de-DE" sz="1200" dirty="0">
                <a:solidFill>
                  <a:schemeClr val="bg1"/>
                </a:solidFill>
              </a:rPr>
              <a:t>: 0xff0000 }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cube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a:t>
            </a:r>
            <a:r>
              <a:rPr lang="de-DE" sz="1200" dirty="0">
                <a:solidFill>
                  <a:schemeClr val="bg1"/>
                </a:solidFill>
              </a:rPr>
              <a:t>( </a:t>
            </a:r>
            <a:r>
              <a:rPr lang="de-DE" sz="1200" dirty="0" err="1">
                <a:solidFill>
                  <a:schemeClr val="bg1"/>
                </a:solidFill>
              </a:rPr>
              <a:t>geometry</a:t>
            </a:r>
            <a:r>
              <a:rPr lang="de-DE" sz="1200" dirty="0">
                <a:solidFill>
                  <a:schemeClr val="bg1"/>
                </a:solidFill>
              </a:rPr>
              <a:t>, material );</a:t>
            </a:r>
            <a:br>
              <a:rPr lang="de-DE" sz="1200" dirty="0">
                <a:solidFill>
                  <a:schemeClr val="bg1"/>
                </a:solidFill>
              </a:rPr>
            </a:br>
            <a:r>
              <a:rPr lang="de-DE" sz="1200" dirty="0">
                <a:solidFill>
                  <a:schemeClr val="bg1"/>
                </a:solidFill>
              </a:rPr>
              <a:t>	</a:t>
            </a:r>
            <a:r>
              <a:rPr lang="de-DE" sz="1200" dirty="0" err="1">
                <a:solidFill>
                  <a:schemeClr val="accent1"/>
                </a:solidFill>
              </a:rPr>
              <a:t>scene</a:t>
            </a:r>
            <a:r>
              <a:rPr lang="de-DE" sz="1200" dirty="0" err="1">
                <a:solidFill>
                  <a:schemeClr val="bg1"/>
                </a:solidFill>
              </a:rPr>
              <a:t>.add</a:t>
            </a:r>
            <a:r>
              <a:rPr lang="de-DE" sz="1200" dirty="0">
                <a:solidFill>
                  <a:schemeClr val="bg1"/>
                </a:solidFill>
              </a:rPr>
              <a:t>( </a:t>
            </a:r>
            <a:r>
              <a:rPr lang="de-DE" sz="1200" dirty="0" err="1">
                <a:solidFill>
                  <a:schemeClr val="accent1"/>
                </a:solidFill>
              </a:rPr>
              <a:t>cube</a:t>
            </a:r>
            <a:r>
              <a:rPr lang="de-DE" sz="1200" dirty="0">
                <a:solidFill>
                  <a:schemeClr val="bg1"/>
                </a:solidFill>
              </a:rPr>
              <a:t> );</a:t>
            </a:r>
            <a:br>
              <a:rPr lang="de-DE" sz="1200" dirty="0">
                <a:solidFill>
                  <a:schemeClr val="bg1"/>
                </a:solidFill>
              </a:rPr>
            </a:br>
            <a:br>
              <a:rPr lang="de-DE" sz="1200" dirty="0">
                <a:solidFill>
                  <a:schemeClr val="bg1"/>
                </a:solidFill>
              </a:rPr>
            </a:b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endParaRPr lang="de-DE" sz="1200" b="1" dirty="0">
              <a:solidFill>
                <a:schemeClr val="bg1"/>
              </a:solidFill>
            </a:endParaRPr>
          </a:p>
        </p:txBody>
      </p:sp>
      <p:sp>
        <p:nvSpPr>
          <p:cNvPr id="4" name="Frame 3">
            <a:extLst>
              <a:ext uri="{FF2B5EF4-FFF2-40B4-BE49-F238E27FC236}">
                <a16:creationId xmlns:a16="http://schemas.microsoft.com/office/drawing/2014/main" id="{2EF3CED4-80C1-7C44-90B6-AEFC9805ABA7}"/>
              </a:ext>
            </a:extLst>
          </p:cNvPr>
          <p:cNvSpPr/>
          <p:nvPr/>
        </p:nvSpPr>
        <p:spPr>
          <a:xfrm>
            <a:off x="1494262" y="2462294"/>
            <a:ext cx="1405055"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3140440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416320"/>
          </a:xfrm>
          <a:prstGeom prst="rect">
            <a:avLst/>
          </a:prstGeom>
          <a:noFill/>
        </p:spPr>
        <p:txBody>
          <a:bodyPr wrap="square" rtlCol="0">
            <a:spAutoFit/>
          </a:bodyPr>
          <a:lstStyle/>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geometry</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THREE.BoxGeometry</a:t>
            </a:r>
            <a:r>
              <a:rPr lang="de-DE" sz="1200" dirty="0">
                <a:solidFill>
                  <a:schemeClr val="bg1"/>
                </a:solidFill>
              </a:rPr>
              <a:t>( 1, 1, 1 );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a:solidFill>
                  <a:schemeClr val="accent1"/>
                </a:solidFill>
              </a:rPr>
              <a:t>material</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THREE.MeshBasicMaterial</a:t>
            </a:r>
            <a:r>
              <a:rPr lang="de-DE" sz="1200" dirty="0">
                <a:solidFill>
                  <a:schemeClr val="bg1"/>
                </a:solidFill>
              </a:rPr>
              <a:t>( { </a:t>
            </a:r>
            <a:r>
              <a:rPr lang="de-DE" sz="1200" dirty="0" err="1">
                <a:solidFill>
                  <a:schemeClr val="bg1"/>
                </a:solidFill>
              </a:rPr>
              <a:t>color</a:t>
            </a:r>
            <a:r>
              <a:rPr lang="de-DE" sz="1200" dirty="0">
                <a:solidFill>
                  <a:schemeClr val="bg1"/>
                </a:solidFill>
              </a:rPr>
              <a:t>: 0xff0000 }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cube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a:t>
            </a:r>
            <a:r>
              <a:rPr lang="de-DE" sz="1200" dirty="0">
                <a:solidFill>
                  <a:schemeClr val="bg1"/>
                </a:solidFill>
              </a:rPr>
              <a:t>( </a:t>
            </a:r>
            <a:r>
              <a:rPr lang="de-DE" sz="1200" dirty="0" err="1">
                <a:solidFill>
                  <a:schemeClr val="bg1"/>
                </a:solidFill>
              </a:rPr>
              <a:t>geometry</a:t>
            </a:r>
            <a:r>
              <a:rPr lang="de-DE" sz="1200" dirty="0">
                <a:solidFill>
                  <a:schemeClr val="bg1"/>
                </a:solidFill>
              </a:rPr>
              <a:t>, material );</a:t>
            </a:r>
            <a:br>
              <a:rPr lang="de-DE" sz="1200" dirty="0">
                <a:solidFill>
                  <a:schemeClr val="bg1"/>
                </a:solidFill>
              </a:rPr>
            </a:br>
            <a:r>
              <a:rPr lang="de-DE" sz="1200" dirty="0">
                <a:solidFill>
                  <a:schemeClr val="bg1"/>
                </a:solidFill>
              </a:rPr>
              <a:t>	</a:t>
            </a:r>
            <a:r>
              <a:rPr lang="de-DE" sz="1200" dirty="0" err="1">
                <a:solidFill>
                  <a:schemeClr val="accent1"/>
                </a:solidFill>
              </a:rPr>
              <a:t>scene</a:t>
            </a:r>
            <a:r>
              <a:rPr lang="de-DE" sz="1200" dirty="0" err="1">
                <a:solidFill>
                  <a:schemeClr val="bg1"/>
                </a:solidFill>
              </a:rPr>
              <a:t>.add</a:t>
            </a:r>
            <a:r>
              <a:rPr lang="de-DE" sz="1200" dirty="0">
                <a:solidFill>
                  <a:schemeClr val="bg1"/>
                </a:solidFill>
              </a:rPr>
              <a:t>( </a:t>
            </a:r>
            <a:r>
              <a:rPr lang="de-DE" sz="1200" dirty="0" err="1">
                <a:solidFill>
                  <a:schemeClr val="accent1"/>
                </a:solidFill>
              </a:rPr>
              <a:t>cube</a:t>
            </a:r>
            <a:r>
              <a:rPr lang="de-DE" sz="1200" dirty="0">
                <a:solidFill>
                  <a:schemeClr val="bg1"/>
                </a:solidFill>
              </a:rPr>
              <a:t>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accent1"/>
                </a:solidFill>
              </a:rPr>
              <a:t>camera</a:t>
            </a:r>
            <a:r>
              <a:rPr lang="de-DE" sz="1200" dirty="0" err="1">
                <a:solidFill>
                  <a:schemeClr val="bg1"/>
                </a:solidFill>
              </a:rPr>
              <a:t>.position.z</a:t>
            </a:r>
            <a:r>
              <a:rPr lang="de-DE" sz="1200" dirty="0">
                <a:solidFill>
                  <a:schemeClr val="bg1"/>
                </a:solidFill>
              </a:rPr>
              <a:t> = 5;</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endParaRPr lang="de-DE" sz="1200" b="1" dirty="0">
              <a:solidFill>
                <a:schemeClr val="bg1"/>
              </a:solidFill>
            </a:endParaRPr>
          </a:p>
        </p:txBody>
      </p:sp>
      <p:sp>
        <p:nvSpPr>
          <p:cNvPr id="4" name="Frame 3">
            <a:extLst>
              <a:ext uri="{FF2B5EF4-FFF2-40B4-BE49-F238E27FC236}">
                <a16:creationId xmlns:a16="http://schemas.microsoft.com/office/drawing/2014/main" id="{7370F340-CF30-584D-9E04-070A71FD585D}"/>
              </a:ext>
            </a:extLst>
          </p:cNvPr>
          <p:cNvSpPr/>
          <p:nvPr/>
        </p:nvSpPr>
        <p:spPr>
          <a:xfrm>
            <a:off x="1494262" y="2807981"/>
            <a:ext cx="1650382"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2138980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3416320"/>
          </a:xfrm>
          <a:prstGeom prst="rect">
            <a:avLst/>
          </a:prstGeom>
          <a:noFill/>
        </p:spPr>
        <p:txBody>
          <a:bodyPr wrap="square" rtlCol="0">
            <a:spAutoFit/>
          </a:bodyPr>
          <a:lstStyle/>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scene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THREE.Scene</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camera</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THREE.PerspectiveCamera</a:t>
            </a:r>
            <a:r>
              <a:rPr lang="de-DE" sz="1200" dirty="0">
                <a:solidFill>
                  <a:schemeClr val="bg1"/>
                </a:solidFill>
              </a:rPr>
              <a:t>( 75, </a:t>
            </a:r>
            <a:r>
              <a:rPr lang="de-DE" sz="1200" dirty="0" err="1">
                <a:solidFill>
                  <a:schemeClr val="bg1"/>
                </a:solidFill>
              </a:rPr>
              <a:t>window.innerWidth</a:t>
            </a:r>
            <a:r>
              <a:rPr lang="de-DE" sz="1200" dirty="0">
                <a:solidFill>
                  <a:schemeClr val="bg1"/>
                </a:solidFill>
              </a:rPr>
              <a:t>/</a:t>
            </a:r>
            <a:r>
              <a:rPr lang="de-DE" sz="1200" dirty="0" err="1">
                <a:solidFill>
                  <a:schemeClr val="bg1"/>
                </a:solidFill>
              </a:rPr>
              <a:t>window.innerHeight</a:t>
            </a:r>
            <a:r>
              <a:rPr lang="de-DE" sz="1200" dirty="0">
                <a:solidFill>
                  <a:schemeClr val="bg1"/>
                </a:solidFill>
              </a:rPr>
              <a:t>, 0.1, 1000 );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renderer</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THREE.WebGLRenderer</a:t>
            </a:r>
            <a:r>
              <a:rPr lang="de-DE" sz="1200" dirty="0">
                <a:solidFill>
                  <a:schemeClr val="bg1"/>
                </a:solidFill>
              </a:rPr>
              <a:t>();</a:t>
            </a: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.setSize</a:t>
            </a:r>
            <a:r>
              <a:rPr lang="de-DE" sz="1200" dirty="0">
                <a:solidFill>
                  <a:schemeClr val="bg1"/>
                </a:solidFill>
              </a:rPr>
              <a:t>( </a:t>
            </a:r>
            <a:r>
              <a:rPr lang="de-DE" sz="1200" dirty="0" err="1">
                <a:solidFill>
                  <a:schemeClr val="bg1"/>
                </a:solidFill>
              </a:rPr>
              <a:t>window.innerWidth</a:t>
            </a:r>
            <a:r>
              <a:rPr lang="de-DE" sz="1200" dirty="0">
                <a:solidFill>
                  <a:schemeClr val="bg1"/>
                </a:solidFill>
              </a:rPr>
              <a:t>, </a:t>
            </a:r>
            <a:r>
              <a:rPr lang="de-DE" sz="1200" dirty="0" err="1">
                <a:solidFill>
                  <a:schemeClr val="bg1"/>
                </a:solidFill>
              </a:rPr>
              <a:t>window.innerHeight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document.body.appendChild</a:t>
            </a:r>
            <a:r>
              <a:rPr lang="de-DE" sz="1200" dirty="0">
                <a:solidFill>
                  <a:schemeClr val="bg1"/>
                </a:solidFill>
              </a:rPr>
              <a:t>( </a:t>
            </a:r>
            <a:r>
              <a:rPr lang="de-DE" sz="1200" dirty="0" err="1">
                <a:solidFill>
                  <a:schemeClr val="accent1"/>
                </a:solidFill>
              </a:rPr>
              <a:t>renderer</a:t>
            </a:r>
            <a:r>
              <a:rPr lang="de-DE" sz="1200" dirty="0" err="1">
                <a:solidFill>
                  <a:schemeClr val="bg1"/>
                </a:solidFill>
              </a:rPr>
              <a:t>.domElement</a:t>
            </a:r>
            <a:r>
              <a:rPr lang="de-DE" sz="12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geometry</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THREE.BoxGeometry</a:t>
            </a:r>
            <a:r>
              <a:rPr lang="de-DE" sz="1200" dirty="0">
                <a:solidFill>
                  <a:schemeClr val="bg1"/>
                </a:solidFill>
              </a:rPr>
              <a:t>( 1, 1, 1 );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a:solidFill>
                  <a:schemeClr val="accent1"/>
                </a:solidFill>
              </a:rPr>
              <a:t>material</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THREE.MeshBasicMaterial</a:t>
            </a:r>
            <a:r>
              <a:rPr lang="de-DE" sz="1200" dirty="0">
                <a:solidFill>
                  <a:schemeClr val="bg1"/>
                </a:solidFill>
              </a:rPr>
              <a:t>( { </a:t>
            </a:r>
            <a:r>
              <a:rPr lang="de-DE" sz="1200" dirty="0" err="1">
                <a:solidFill>
                  <a:schemeClr val="bg1"/>
                </a:solidFill>
              </a:rPr>
              <a:t>color</a:t>
            </a:r>
            <a:r>
              <a:rPr lang="de-DE" sz="1200" dirty="0">
                <a:solidFill>
                  <a:schemeClr val="bg1"/>
                </a:solidFill>
              </a:rPr>
              <a:t>: 0xff0000 }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cube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a:t>
            </a:r>
            <a:r>
              <a:rPr lang="de-DE" sz="1200" dirty="0">
                <a:solidFill>
                  <a:schemeClr val="bg1"/>
                </a:solidFill>
              </a:rPr>
              <a:t>( </a:t>
            </a:r>
            <a:r>
              <a:rPr lang="de-DE" sz="1200" dirty="0" err="1">
                <a:solidFill>
                  <a:schemeClr val="bg1"/>
                </a:solidFill>
              </a:rPr>
              <a:t>geometry</a:t>
            </a:r>
            <a:r>
              <a:rPr lang="de-DE" sz="1200" dirty="0">
                <a:solidFill>
                  <a:schemeClr val="bg1"/>
                </a:solidFill>
              </a:rPr>
              <a:t>, material );</a:t>
            </a:r>
            <a:br>
              <a:rPr lang="de-DE" sz="1200" dirty="0">
                <a:solidFill>
                  <a:schemeClr val="bg1"/>
                </a:solidFill>
              </a:rPr>
            </a:br>
            <a:r>
              <a:rPr lang="de-DE" sz="1200" dirty="0">
                <a:solidFill>
                  <a:schemeClr val="bg1"/>
                </a:solidFill>
              </a:rPr>
              <a:t>	</a:t>
            </a:r>
            <a:r>
              <a:rPr lang="de-DE" sz="1200" dirty="0" err="1">
                <a:solidFill>
                  <a:schemeClr val="accent1"/>
                </a:solidFill>
              </a:rPr>
              <a:t>scene</a:t>
            </a:r>
            <a:r>
              <a:rPr lang="de-DE" sz="1200" dirty="0" err="1">
                <a:solidFill>
                  <a:schemeClr val="bg1"/>
                </a:solidFill>
              </a:rPr>
              <a:t>.add</a:t>
            </a:r>
            <a:r>
              <a:rPr lang="de-DE" sz="1200" dirty="0">
                <a:solidFill>
                  <a:schemeClr val="bg1"/>
                </a:solidFill>
              </a:rPr>
              <a:t>( </a:t>
            </a:r>
            <a:r>
              <a:rPr lang="de-DE" sz="1200" dirty="0" err="1">
                <a:solidFill>
                  <a:schemeClr val="accent1"/>
                </a:solidFill>
              </a:rPr>
              <a:t>cube</a:t>
            </a:r>
            <a:r>
              <a:rPr lang="de-DE" sz="1200" dirty="0">
                <a:solidFill>
                  <a:schemeClr val="bg1"/>
                </a:solidFill>
              </a:rPr>
              <a:t>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accent1"/>
                </a:solidFill>
              </a:rPr>
              <a:t>camera</a:t>
            </a:r>
            <a:r>
              <a:rPr lang="de-DE" sz="1200" dirty="0" err="1">
                <a:solidFill>
                  <a:schemeClr val="bg1"/>
                </a:solidFill>
              </a:rPr>
              <a:t>.position.z</a:t>
            </a:r>
            <a:r>
              <a:rPr lang="de-DE" sz="1200" dirty="0">
                <a:solidFill>
                  <a:schemeClr val="bg1"/>
                </a:solidFill>
              </a:rPr>
              <a:t> = 5;</a:t>
            </a:r>
          </a:p>
          <a:p>
            <a:endParaRPr lang="de-DE" sz="1200" dirty="0">
              <a:solidFill>
                <a:schemeClr val="bg1"/>
              </a:solidFill>
            </a:endParaRPr>
          </a:p>
          <a:p>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bg1"/>
                </a:solidFill>
              </a:rPr>
              <a:t>scene</a:t>
            </a:r>
            <a:r>
              <a:rPr lang="de-DE" sz="1200" dirty="0">
                <a:solidFill>
                  <a:schemeClr val="bg1"/>
                </a:solidFill>
              </a:rPr>
              <a:t>, </a:t>
            </a:r>
            <a:r>
              <a:rPr lang="de-DE" sz="1200" dirty="0" err="1">
                <a:solidFill>
                  <a:schemeClr val="bg1"/>
                </a:solidFill>
              </a:rPr>
              <a:t>camera</a:t>
            </a:r>
            <a:r>
              <a:rPr lang="de-DE" sz="1200" dirty="0">
                <a:solidFill>
                  <a:schemeClr val="bg1"/>
                </a:solidFill>
              </a:rPr>
              <a:t> );</a:t>
            </a:r>
            <a:endParaRPr lang="ru-RU" sz="1200" dirty="0">
              <a:solidFill>
                <a:schemeClr val="bg1"/>
              </a:solidFill>
            </a:endParaRPr>
          </a:p>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endParaRPr lang="de-DE" sz="1200" b="1" dirty="0">
              <a:solidFill>
                <a:schemeClr val="bg1"/>
              </a:solidFill>
            </a:endParaRPr>
          </a:p>
        </p:txBody>
      </p:sp>
      <p:sp>
        <p:nvSpPr>
          <p:cNvPr id="2" name="Rectangle 1">
            <a:extLst>
              <a:ext uri="{FF2B5EF4-FFF2-40B4-BE49-F238E27FC236}">
                <a16:creationId xmlns:a16="http://schemas.microsoft.com/office/drawing/2014/main" id="{A1525D3A-3568-D246-9461-13CBE0ADFA8F}"/>
              </a:ext>
            </a:extLst>
          </p:cNvPr>
          <p:cNvSpPr/>
          <p:nvPr/>
        </p:nvSpPr>
        <p:spPr>
          <a:xfrm>
            <a:off x="6779740" y="3262185"/>
            <a:ext cx="1301578" cy="130157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dirty="0"/>
          </a:p>
        </p:txBody>
      </p:sp>
    </p:spTree>
    <p:extLst>
      <p:ext uri="{BB962C8B-B14F-4D97-AF65-F5344CB8AC3E}">
        <p14:creationId xmlns:p14="http://schemas.microsoft.com/office/powerpoint/2010/main" val="129587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4278094"/>
          </a:xfrm>
          <a:prstGeom prst="rect">
            <a:avLst/>
          </a:prstGeom>
          <a:noFill/>
        </p:spPr>
        <p:txBody>
          <a:bodyPr wrap="square" rtlCol="0">
            <a:spAutoFit/>
          </a:bodyPr>
          <a:lstStyle/>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800" dirty="0" err="1">
                <a:solidFill>
                  <a:schemeClr val="bg1"/>
                </a:solidFill>
              </a:rPr>
              <a:t>var</a:t>
            </a:r>
            <a:r>
              <a:rPr lang="de-DE" sz="800" dirty="0">
                <a:solidFill>
                  <a:schemeClr val="bg1"/>
                </a:solidFill>
              </a:rPr>
              <a:t> </a:t>
            </a:r>
            <a:r>
              <a:rPr lang="de-DE" sz="800" dirty="0" err="1">
                <a:solidFill>
                  <a:schemeClr val="accent1"/>
                </a:solidFill>
              </a:rPr>
              <a:t>scene</a:t>
            </a:r>
            <a:r>
              <a:rPr lang="de-DE" sz="800" dirty="0">
                <a:solidFill>
                  <a:schemeClr val="bg1"/>
                </a:solidFill>
              </a:rPr>
              <a:t> = </a:t>
            </a:r>
            <a:r>
              <a:rPr lang="de-DE" sz="800" dirty="0" err="1">
                <a:solidFill>
                  <a:schemeClr val="bg1"/>
                </a:solidFill>
              </a:rPr>
              <a:t>new</a:t>
            </a:r>
            <a:r>
              <a:rPr lang="de-DE" sz="800" dirty="0">
                <a:solidFill>
                  <a:schemeClr val="bg1"/>
                </a:solidFill>
              </a:rPr>
              <a:t> </a:t>
            </a:r>
            <a:r>
              <a:rPr lang="de-DE" sz="800" dirty="0" err="1">
                <a:solidFill>
                  <a:schemeClr val="bg1"/>
                </a:solidFill>
              </a:rPr>
              <a:t>THREE.Scene</a:t>
            </a:r>
            <a:r>
              <a:rPr lang="de-DE" sz="800" dirty="0">
                <a:solidFill>
                  <a:schemeClr val="bg1"/>
                </a:solidFill>
              </a:rPr>
              <a:t>();</a:t>
            </a:r>
            <a:br>
              <a:rPr lang="de-DE" sz="800" dirty="0">
                <a:solidFill>
                  <a:schemeClr val="bg1"/>
                </a:solidFill>
              </a:rPr>
            </a:br>
            <a:r>
              <a:rPr lang="de-DE" sz="800" dirty="0">
                <a:solidFill>
                  <a:schemeClr val="bg1"/>
                </a:solidFill>
              </a:rPr>
              <a:t>	</a:t>
            </a:r>
            <a:r>
              <a:rPr lang="de-DE" sz="800" dirty="0" err="1">
                <a:solidFill>
                  <a:schemeClr val="bg1"/>
                </a:solidFill>
              </a:rPr>
              <a:t>var</a:t>
            </a:r>
            <a:r>
              <a:rPr lang="de-DE" sz="800" dirty="0">
                <a:solidFill>
                  <a:schemeClr val="bg1"/>
                </a:solidFill>
              </a:rPr>
              <a:t> </a:t>
            </a:r>
            <a:r>
              <a:rPr lang="de-DE" sz="800" dirty="0" err="1">
                <a:solidFill>
                  <a:schemeClr val="accent1"/>
                </a:solidFill>
              </a:rPr>
              <a:t>camera</a:t>
            </a:r>
            <a:r>
              <a:rPr lang="de-DE" sz="800" dirty="0">
                <a:solidFill>
                  <a:schemeClr val="bg1"/>
                </a:solidFill>
              </a:rPr>
              <a:t> = </a:t>
            </a:r>
            <a:r>
              <a:rPr lang="de-DE" sz="800" dirty="0" err="1">
                <a:solidFill>
                  <a:schemeClr val="bg1"/>
                </a:solidFill>
              </a:rPr>
              <a:t>new</a:t>
            </a:r>
            <a:r>
              <a:rPr lang="de-DE" sz="800" dirty="0">
                <a:solidFill>
                  <a:schemeClr val="bg1"/>
                </a:solidFill>
              </a:rPr>
              <a:t> </a:t>
            </a:r>
            <a:r>
              <a:rPr lang="de-DE" sz="800" dirty="0" err="1">
                <a:solidFill>
                  <a:schemeClr val="bg1"/>
                </a:solidFill>
              </a:rPr>
              <a:t>THREE.PerspectiveCamera</a:t>
            </a:r>
            <a:r>
              <a:rPr lang="de-DE" sz="800" dirty="0">
                <a:solidFill>
                  <a:schemeClr val="bg1"/>
                </a:solidFill>
              </a:rPr>
              <a:t>( 75, </a:t>
            </a:r>
            <a:r>
              <a:rPr lang="de-DE" sz="800" dirty="0" err="1">
                <a:solidFill>
                  <a:schemeClr val="bg1"/>
                </a:solidFill>
              </a:rPr>
              <a:t>window.innerWidth</a:t>
            </a:r>
            <a:r>
              <a:rPr lang="de-DE" sz="800" dirty="0">
                <a:solidFill>
                  <a:schemeClr val="bg1"/>
                </a:solidFill>
              </a:rPr>
              <a:t>/</a:t>
            </a:r>
            <a:r>
              <a:rPr lang="de-DE" sz="800" dirty="0" err="1">
                <a:solidFill>
                  <a:schemeClr val="bg1"/>
                </a:solidFill>
              </a:rPr>
              <a:t>window.innerHeight</a:t>
            </a:r>
            <a:r>
              <a:rPr lang="de-DE" sz="800" dirty="0">
                <a:solidFill>
                  <a:schemeClr val="bg1"/>
                </a:solidFill>
              </a:rPr>
              <a:t>, 0.1, 1000 );</a:t>
            </a:r>
            <a:br>
              <a:rPr lang="de-DE" sz="800" dirty="0">
                <a:solidFill>
                  <a:schemeClr val="bg1"/>
                </a:solidFill>
              </a:rPr>
            </a:br>
            <a:r>
              <a:rPr lang="de-DE" sz="800" dirty="0">
                <a:solidFill>
                  <a:schemeClr val="bg1"/>
                </a:solidFill>
              </a:rPr>
              <a:t>	</a:t>
            </a:r>
            <a:r>
              <a:rPr lang="de-DE" sz="800" dirty="0" err="1">
                <a:solidFill>
                  <a:schemeClr val="bg1"/>
                </a:solidFill>
              </a:rPr>
              <a:t>var</a:t>
            </a:r>
            <a:r>
              <a:rPr lang="de-DE" sz="800" dirty="0">
                <a:solidFill>
                  <a:schemeClr val="bg1"/>
                </a:solidFill>
              </a:rPr>
              <a:t> </a:t>
            </a:r>
            <a:r>
              <a:rPr lang="de-DE" sz="800" dirty="0" err="1">
                <a:solidFill>
                  <a:schemeClr val="accent1"/>
                </a:solidFill>
              </a:rPr>
              <a:t>renderer</a:t>
            </a:r>
            <a:r>
              <a:rPr lang="de-DE" sz="800" dirty="0">
                <a:solidFill>
                  <a:schemeClr val="bg1"/>
                </a:solidFill>
              </a:rPr>
              <a:t> = </a:t>
            </a:r>
            <a:r>
              <a:rPr lang="de-DE" sz="800" dirty="0" err="1">
                <a:solidFill>
                  <a:schemeClr val="bg1"/>
                </a:solidFill>
              </a:rPr>
              <a:t>new</a:t>
            </a:r>
            <a:r>
              <a:rPr lang="de-DE" sz="800" dirty="0">
                <a:solidFill>
                  <a:schemeClr val="bg1"/>
                </a:solidFill>
              </a:rPr>
              <a:t> </a:t>
            </a:r>
            <a:r>
              <a:rPr lang="de-DE" sz="800" dirty="0" err="1">
                <a:solidFill>
                  <a:schemeClr val="bg1"/>
                </a:solidFill>
              </a:rPr>
              <a:t>THREE.WebGLRenderer</a:t>
            </a:r>
            <a:r>
              <a:rPr lang="de-DE" sz="800" dirty="0">
                <a:solidFill>
                  <a:schemeClr val="bg1"/>
                </a:solidFill>
              </a:rPr>
              <a:t>();</a:t>
            </a:r>
            <a:br>
              <a:rPr lang="de-DE" sz="800" dirty="0">
                <a:solidFill>
                  <a:schemeClr val="bg1"/>
                </a:solidFill>
              </a:rPr>
            </a:br>
            <a:r>
              <a:rPr lang="de-DE" sz="800" dirty="0">
                <a:solidFill>
                  <a:schemeClr val="bg1"/>
                </a:solidFill>
              </a:rPr>
              <a:t>	</a:t>
            </a:r>
            <a:r>
              <a:rPr lang="de-DE" sz="800" dirty="0" err="1">
                <a:solidFill>
                  <a:schemeClr val="accent1"/>
                </a:solidFill>
              </a:rPr>
              <a:t>renderer</a:t>
            </a:r>
            <a:r>
              <a:rPr lang="de-DE" sz="800" dirty="0" err="1">
                <a:solidFill>
                  <a:schemeClr val="bg1"/>
                </a:solidFill>
              </a:rPr>
              <a:t>.setSize</a:t>
            </a:r>
            <a:r>
              <a:rPr lang="de-DE" sz="800" dirty="0">
                <a:solidFill>
                  <a:schemeClr val="bg1"/>
                </a:solidFill>
              </a:rPr>
              <a:t>( </a:t>
            </a:r>
            <a:r>
              <a:rPr lang="de-DE" sz="800" dirty="0" err="1">
                <a:solidFill>
                  <a:schemeClr val="bg1"/>
                </a:solidFill>
              </a:rPr>
              <a:t>window.innerWidth</a:t>
            </a:r>
            <a:r>
              <a:rPr lang="de-DE" sz="800" dirty="0">
                <a:solidFill>
                  <a:schemeClr val="bg1"/>
                </a:solidFill>
              </a:rPr>
              <a:t>, </a:t>
            </a:r>
            <a:r>
              <a:rPr lang="de-DE" sz="800" dirty="0" err="1">
                <a:solidFill>
                  <a:schemeClr val="bg1"/>
                </a:solidFill>
              </a:rPr>
              <a:t>window.innerHeight</a:t>
            </a:r>
            <a:r>
              <a:rPr lang="de-DE" sz="800" dirty="0">
                <a:solidFill>
                  <a:schemeClr val="bg1"/>
                </a:solidFill>
              </a:rPr>
              <a:t> );</a:t>
            </a:r>
            <a:br>
              <a:rPr lang="de-DE" sz="800" dirty="0">
                <a:solidFill>
                  <a:schemeClr val="bg1"/>
                </a:solidFill>
              </a:rPr>
            </a:br>
            <a:r>
              <a:rPr lang="de-DE" sz="800" dirty="0">
                <a:solidFill>
                  <a:schemeClr val="bg1"/>
                </a:solidFill>
              </a:rPr>
              <a:t>	</a:t>
            </a:r>
            <a:r>
              <a:rPr lang="de-DE" sz="800" dirty="0" err="1">
                <a:solidFill>
                  <a:schemeClr val="bg1"/>
                </a:solidFill>
              </a:rPr>
              <a:t>document.body.appendChild</a:t>
            </a:r>
            <a:r>
              <a:rPr lang="de-DE" sz="800" dirty="0">
                <a:solidFill>
                  <a:schemeClr val="bg1"/>
                </a:solidFill>
              </a:rPr>
              <a:t>( </a:t>
            </a:r>
            <a:r>
              <a:rPr lang="de-DE" sz="800" dirty="0" err="1">
                <a:solidFill>
                  <a:schemeClr val="accent1"/>
                </a:solidFill>
              </a:rPr>
              <a:t>renderer</a:t>
            </a:r>
            <a:r>
              <a:rPr lang="de-DE" sz="800" dirty="0" err="1">
                <a:solidFill>
                  <a:schemeClr val="bg1"/>
                </a:solidFill>
              </a:rPr>
              <a:t>.domElement</a:t>
            </a:r>
            <a:r>
              <a:rPr lang="de-DE" sz="8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geometry</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THREE.BoxGeometry</a:t>
            </a:r>
            <a:r>
              <a:rPr lang="de-DE" sz="1200" dirty="0">
                <a:solidFill>
                  <a:schemeClr val="bg1"/>
                </a:solidFill>
              </a:rPr>
              <a:t>( 1, 1, 1 );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a:solidFill>
                  <a:schemeClr val="accent1"/>
                </a:solidFill>
              </a:rPr>
              <a:t>material</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THREE.MeshBasicMaterial</a:t>
            </a:r>
            <a:r>
              <a:rPr lang="de-DE" sz="1200" dirty="0">
                <a:solidFill>
                  <a:schemeClr val="bg1"/>
                </a:solidFill>
              </a:rPr>
              <a:t>( { </a:t>
            </a:r>
            <a:r>
              <a:rPr lang="de-DE" sz="1200" dirty="0" err="1">
                <a:solidFill>
                  <a:schemeClr val="bg1"/>
                </a:solidFill>
              </a:rPr>
              <a:t>color</a:t>
            </a:r>
            <a:r>
              <a:rPr lang="de-DE" sz="1200" dirty="0">
                <a:solidFill>
                  <a:schemeClr val="bg1"/>
                </a:solidFill>
              </a:rPr>
              <a:t>: 0xff0000 }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cube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a:t>
            </a:r>
            <a:r>
              <a:rPr lang="de-DE" sz="1200" dirty="0">
                <a:solidFill>
                  <a:schemeClr val="bg1"/>
                </a:solidFill>
              </a:rPr>
              <a:t>( </a:t>
            </a:r>
            <a:r>
              <a:rPr lang="de-DE" sz="1200" dirty="0" err="1">
                <a:solidFill>
                  <a:schemeClr val="bg1"/>
                </a:solidFill>
              </a:rPr>
              <a:t>geometry</a:t>
            </a:r>
            <a:r>
              <a:rPr lang="de-DE" sz="1200" dirty="0">
                <a:solidFill>
                  <a:schemeClr val="bg1"/>
                </a:solidFill>
              </a:rPr>
              <a:t>, material );</a:t>
            </a:r>
            <a:br>
              <a:rPr lang="de-DE" sz="1200" dirty="0">
                <a:solidFill>
                  <a:schemeClr val="bg1"/>
                </a:solidFill>
              </a:rPr>
            </a:br>
            <a:r>
              <a:rPr lang="de-DE" sz="1200" dirty="0">
                <a:solidFill>
                  <a:schemeClr val="bg1"/>
                </a:solidFill>
              </a:rPr>
              <a:t>	</a:t>
            </a:r>
            <a:r>
              <a:rPr lang="de-DE" sz="1200" dirty="0" err="1">
                <a:solidFill>
                  <a:schemeClr val="accent1"/>
                </a:solidFill>
              </a:rPr>
              <a:t>scene</a:t>
            </a:r>
            <a:r>
              <a:rPr lang="de-DE" sz="1200" dirty="0" err="1">
                <a:solidFill>
                  <a:schemeClr val="bg1"/>
                </a:solidFill>
              </a:rPr>
              <a:t>.add</a:t>
            </a:r>
            <a:r>
              <a:rPr lang="de-DE" sz="1200" dirty="0">
                <a:solidFill>
                  <a:schemeClr val="bg1"/>
                </a:solidFill>
              </a:rPr>
              <a:t>( </a:t>
            </a:r>
            <a:r>
              <a:rPr lang="de-DE" sz="1200" dirty="0" err="1">
                <a:solidFill>
                  <a:schemeClr val="accent1"/>
                </a:solidFill>
              </a:rPr>
              <a:t>cube</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accent1"/>
                </a:solidFill>
              </a:rPr>
              <a:t>camera</a:t>
            </a:r>
            <a:r>
              <a:rPr lang="de-DE" sz="1200" dirty="0" err="1">
                <a:solidFill>
                  <a:schemeClr val="bg1"/>
                </a:solidFill>
              </a:rPr>
              <a:t>.position.z</a:t>
            </a:r>
            <a:r>
              <a:rPr lang="de-DE" sz="1200" dirty="0">
                <a:solidFill>
                  <a:schemeClr val="bg1"/>
                </a:solidFill>
              </a:rPr>
              <a:t> = 5;</a:t>
            </a:r>
          </a:p>
          <a:p>
            <a:endParaRPr lang="de-DE" sz="1200" dirty="0">
              <a:solidFill>
                <a:schemeClr val="bg1"/>
              </a:solidFill>
            </a:endParaRPr>
          </a:p>
          <a:p>
            <a:r>
              <a:rPr lang="de-DE" sz="1200" dirty="0">
                <a:solidFill>
                  <a:schemeClr val="bg1"/>
                </a:solidFill>
              </a:rPr>
              <a:t>	</a:t>
            </a: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endParaRPr lang="de-DE" sz="1200" dirty="0">
              <a:solidFill>
                <a:schemeClr val="bg1"/>
              </a:solidFill>
            </a:endParaRPr>
          </a:p>
          <a:p>
            <a:br>
              <a:rPr lang="de-DE" sz="1200" dirty="0">
                <a:solidFill>
                  <a:schemeClr val="bg1"/>
                </a:solidFill>
              </a:rPr>
            </a:br>
            <a:r>
              <a:rPr lang="de-DE" sz="1200" dirty="0">
                <a:solidFill>
                  <a:schemeClr val="bg1"/>
                </a:solidFill>
              </a:rPr>
              <a:t>	</a:t>
            </a:r>
            <a:r>
              <a:rPr lang="de-DE" sz="1200" dirty="0" err="1">
                <a:solidFill>
                  <a:schemeClr val="accent2"/>
                </a:solidFill>
              </a:rPr>
              <a:t>animate</a:t>
            </a:r>
            <a:r>
              <a:rPr lang="de-DE" sz="1200" dirty="0">
                <a:solidFill>
                  <a:schemeClr val="accent2"/>
                </a:solidFill>
              </a:rPr>
              <a:t>()</a:t>
            </a:r>
            <a:r>
              <a:rPr lang="de-DE" sz="1200" dirty="0">
                <a:solidFill>
                  <a:schemeClr val="bg1"/>
                </a:solidFill>
              </a:rPr>
              <a:t>;</a:t>
            </a:r>
            <a:endParaRPr lang="ru-RU" sz="1200" dirty="0">
              <a:solidFill>
                <a:schemeClr val="bg1"/>
              </a:solidFill>
            </a:endParaRPr>
          </a:p>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endParaRPr lang="de-DE" sz="1200" b="1" dirty="0">
              <a:solidFill>
                <a:schemeClr val="bg1"/>
              </a:solidFill>
            </a:endParaRPr>
          </a:p>
        </p:txBody>
      </p:sp>
      <p:sp>
        <p:nvSpPr>
          <p:cNvPr id="4" name="Frame 3">
            <a:extLst>
              <a:ext uri="{FF2B5EF4-FFF2-40B4-BE49-F238E27FC236}">
                <a16:creationId xmlns:a16="http://schemas.microsoft.com/office/drawing/2014/main" id="{D9112747-47C3-1746-8916-6E032F4ACDD5}"/>
              </a:ext>
            </a:extLst>
          </p:cNvPr>
          <p:cNvSpPr/>
          <p:nvPr/>
        </p:nvSpPr>
        <p:spPr>
          <a:xfrm>
            <a:off x="1494262" y="4023462"/>
            <a:ext cx="847494"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241174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DF813-1EEA-7B4F-AAC3-6D4C712DCD63}"/>
              </a:ext>
            </a:extLst>
          </p:cNvPr>
          <p:cNvSpPr txBox="1"/>
          <p:nvPr/>
        </p:nvSpPr>
        <p:spPr>
          <a:xfrm>
            <a:off x="568411" y="436606"/>
            <a:ext cx="8138984" cy="4278094"/>
          </a:xfrm>
          <a:prstGeom prst="rect">
            <a:avLst/>
          </a:prstGeom>
          <a:noFill/>
        </p:spPr>
        <p:txBody>
          <a:bodyPr wrap="square" rtlCol="0">
            <a:spAutoFit/>
          </a:bodyPr>
          <a:lstStyle/>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r>
              <a:rPr lang="en-US" sz="1200" dirty="0">
                <a:solidFill>
                  <a:schemeClr val="bg1"/>
                </a:solidFill>
              </a:rPr>
              <a:t>	</a:t>
            </a:r>
            <a:r>
              <a:rPr lang="de-DE" sz="800" dirty="0" err="1">
                <a:solidFill>
                  <a:schemeClr val="bg1"/>
                </a:solidFill>
              </a:rPr>
              <a:t>var</a:t>
            </a:r>
            <a:r>
              <a:rPr lang="de-DE" sz="800" dirty="0">
                <a:solidFill>
                  <a:schemeClr val="bg1"/>
                </a:solidFill>
              </a:rPr>
              <a:t> </a:t>
            </a:r>
            <a:r>
              <a:rPr lang="de-DE" sz="800" dirty="0" err="1">
                <a:solidFill>
                  <a:schemeClr val="accent1"/>
                </a:solidFill>
              </a:rPr>
              <a:t>scene</a:t>
            </a:r>
            <a:r>
              <a:rPr lang="de-DE" sz="800" dirty="0">
                <a:solidFill>
                  <a:schemeClr val="bg1"/>
                </a:solidFill>
              </a:rPr>
              <a:t> = </a:t>
            </a:r>
            <a:r>
              <a:rPr lang="de-DE" sz="800" dirty="0" err="1">
                <a:solidFill>
                  <a:schemeClr val="bg1"/>
                </a:solidFill>
              </a:rPr>
              <a:t>new</a:t>
            </a:r>
            <a:r>
              <a:rPr lang="de-DE" sz="800" dirty="0">
                <a:solidFill>
                  <a:schemeClr val="bg1"/>
                </a:solidFill>
              </a:rPr>
              <a:t> </a:t>
            </a:r>
            <a:r>
              <a:rPr lang="de-DE" sz="800" dirty="0" err="1">
                <a:solidFill>
                  <a:schemeClr val="bg1"/>
                </a:solidFill>
              </a:rPr>
              <a:t>THREE.Scene</a:t>
            </a:r>
            <a:r>
              <a:rPr lang="de-DE" sz="800" dirty="0">
                <a:solidFill>
                  <a:schemeClr val="bg1"/>
                </a:solidFill>
              </a:rPr>
              <a:t>();</a:t>
            </a:r>
            <a:br>
              <a:rPr lang="de-DE" sz="800" dirty="0">
                <a:solidFill>
                  <a:schemeClr val="bg1"/>
                </a:solidFill>
              </a:rPr>
            </a:br>
            <a:r>
              <a:rPr lang="de-DE" sz="800" dirty="0">
                <a:solidFill>
                  <a:schemeClr val="bg1"/>
                </a:solidFill>
              </a:rPr>
              <a:t>	</a:t>
            </a:r>
            <a:r>
              <a:rPr lang="de-DE" sz="800" dirty="0" err="1">
                <a:solidFill>
                  <a:schemeClr val="bg1"/>
                </a:solidFill>
              </a:rPr>
              <a:t>var</a:t>
            </a:r>
            <a:r>
              <a:rPr lang="de-DE" sz="800" dirty="0">
                <a:solidFill>
                  <a:schemeClr val="bg1"/>
                </a:solidFill>
              </a:rPr>
              <a:t> </a:t>
            </a:r>
            <a:r>
              <a:rPr lang="de-DE" sz="800" dirty="0" err="1">
                <a:solidFill>
                  <a:schemeClr val="accent1"/>
                </a:solidFill>
              </a:rPr>
              <a:t>camera</a:t>
            </a:r>
            <a:r>
              <a:rPr lang="de-DE" sz="800" dirty="0">
                <a:solidFill>
                  <a:schemeClr val="bg1"/>
                </a:solidFill>
              </a:rPr>
              <a:t> = </a:t>
            </a:r>
            <a:r>
              <a:rPr lang="de-DE" sz="800" dirty="0" err="1">
                <a:solidFill>
                  <a:schemeClr val="bg1"/>
                </a:solidFill>
              </a:rPr>
              <a:t>new</a:t>
            </a:r>
            <a:r>
              <a:rPr lang="de-DE" sz="800" dirty="0">
                <a:solidFill>
                  <a:schemeClr val="bg1"/>
                </a:solidFill>
              </a:rPr>
              <a:t> </a:t>
            </a:r>
            <a:r>
              <a:rPr lang="de-DE" sz="800" dirty="0" err="1">
                <a:solidFill>
                  <a:schemeClr val="bg1"/>
                </a:solidFill>
              </a:rPr>
              <a:t>THREE.PerspectiveCamera</a:t>
            </a:r>
            <a:r>
              <a:rPr lang="de-DE" sz="800" dirty="0">
                <a:solidFill>
                  <a:schemeClr val="bg1"/>
                </a:solidFill>
              </a:rPr>
              <a:t>( 75, </a:t>
            </a:r>
            <a:r>
              <a:rPr lang="de-DE" sz="800" dirty="0" err="1">
                <a:solidFill>
                  <a:schemeClr val="bg1"/>
                </a:solidFill>
              </a:rPr>
              <a:t>window.innerWidth</a:t>
            </a:r>
            <a:r>
              <a:rPr lang="de-DE" sz="800" dirty="0">
                <a:solidFill>
                  <a:schemeClr val="bg1"/>
                </a:solidFill>
              </a:rPr>
              <a:t>/</a:t>
            </a:r>
            <a:r>
              <a:rPr lang="de-DE" sz="800" dirty="0" err="1">
                <a:solidFill>
                  <a:schemeClr val="bg1"/>
                </a:solidFill>
              </a:rPr>
              <a:t>window.innerHeight</a:t>
            </a:r>
            <a:r>
              <a:rPr lang="de-DE" sz="800" dirty="0">
                <a:solidFill>
                  <a:schemeClr val="bg1"/>
                </a:solidFill>
              </a:rPr>
              <a:t>, 0.1, 1000 );</a:t>
            </a:r>
            <a:br>
              <a:rPr lang="de-DE" sz="800" dirty="0">
                <a:solidFill>
                  <a:schemeClr val="bg1"/>
                </a:solidFill>
              </a:rPr>
            </a:br>
            <a:r>
              <a:rPr lang="de-DE" sz="800" dirty="0">
                <a:solidFill>
                  <a:schemeClr val="bg1"/>
                </a:solidFill>
              </a:rPr>
              <a:t>	</a:t>
            </a:r>
            <a:r>
              <a:rPr lang="de-DE" sz="800" dirty="0" err="1">
                <a:solidFill>
                  <a:schemeClr val="bg1"/>
                </a:solidFill>
              </a:rPr>
              <a:t>var</a:t>
            </a:r>
            <a:r>
              <a:rPr lang="de-DE" sz="800" dirty="0">
                <a:solidFill>
                  <a:schemeClr val="bg1"/>
                </a:solidFill>
              </a:rPr>
              <a:t> </a:t>
            </a:r>
            <a:r>
              <a:rPr lang="de-DE" sz="800" dirty="0" err="1">
                <a:solidFill>
                  <a:schemeClr val="accent1"/>
                </a:solidFill>
              </a:rPr>
              <a:t>renderer</a:t>
            </a:r>
            <a:r>
              <a:rPr lang="de-DE" sz="800" dirty="0">
                <a:solidFill>
                  <a:schemeClr val="bg1"/>
                </a:solidFill>
              </a:rPr>
              <a:t> = </a:t>
            </a:r>
            <a:r>
              <a:rPr lang="de-DE" sz="800" dirty="0" err="1">
                <a:solidFill>
                  <a:schemeClr val="bg1"/>
                </a:solidFill>
              </a:rPr>
              <a:t>new</a:t>
            </a:r>
            <a:r>
              <a:rPr lang="de-DE" sz="800" dirty="0">
                <a:solidFill>
                  <a:schemeClr val="bg1"/>
                </a:solidFill>
              </a:rPr>
              <a:t> </a:t>
            </a:r>
            <a:r>
              <a:rPr lang="de-DE" sz="800" dirty="0" err="1">
                <a:solidFill>
                  <a:schemeClr val="bg1"/>
                </a:solidFill>
              </a:rPr>
              <a:t>THREE.WebGLRenderer</a:t>
            </a:r>
            <a:r>
              <a:rPr lang="de-DE" sz="800" dirty="0">
                <a:solidFill>
                  <a:schemeClr val="bg1"/>
                </a:solidFill>
              </a:rPr>
              <a:t>();</a:t>
            </a:r>
            <a:br>
              <a:rPr lang="de-DE" sz="800" dirty="0">
                <a:solidFill>
                  <a:schemeClr val="bg1"/>
                </a:solidFill>
              </a:rPr>
            </a:br>
            <a:r>
              <a:rPr lang="de-DE" sz="800" dirty="0">
                <a:solidFill>
                  <a:schemeClr val="bg1"/>
                </a:solidFill>
              </a:rPr>
              <a:t>	</a:t>
            </a:r>
            <a:r>
              <a:rPr lang="de-DE" sz="800" dirty="0" err="1">
                <a:solidFill>
                  <a:schemeClr val="accent1"/>
                </a:solidFill>
              </a:rPr>
              <a:t>renderer</a:t>
            </a:r>
            <a:r>
              <a:rPr lang="de-DE" sz="800" dirty="0" err="1">
                <a:solidFill>
                  <a:schemeClr val="bg1"/>
                </a:solidFill>
              </a:rPr>
              <a:t>.setSize</a:t>
            </a:r>
            <a:r>
              <a:rPr lang="de-DE" sz="800" dirty="0">
                <a:solidFill>
                  <a:schemeClr val="bg1"/>
                </a:solidFill>
              </a:rPr>
              <a:t>( </a:t>
            </a:r>
            <a:r>
              <a:rPr lang="de-DE" sz="800" dirty="0" err="1">
                <a:solidFill>
                  <a:schemeClr val="bg1"/>
                </a:solidFill>
              </a:rPr>
              <a:t>window.innerWidth</a:t>
            </a:r>
            <a:r>
              <a:rPr lang="de-DE" sz="800" dirty="0">
                <a:solidFill>
                  <a:schemeClr val="bg1"/>
                </a:solidFill>
              </a:rPr>
              <a:t>, </a:t>
            </a:r>
            <a:r>
              <a:rPr lang="de-DE" sz="800" dirty="0" err="1">
                <a:solidFill>
                  <a:schemeClr val="bg1"/>
                </a:solidFill>
              </a:rPr>
              <a:t>window.innerHeight</a:t>
            </a:r>
            <a:r>
              <a:rPr lang="de-DE" sz="800" dirty="0">
                <a:solidFill>
                  <a:schemeClr val="bg1"/>
                </a:solidFill>
              </a:rPr>
              <a:t> );</a:t>
            </a:r>
            <a:br>
              <a:rPr lang="de-DE" sz="800" dirty="0">
                <a:solidFill>
                  <a:schemeClr val="bg1"/>
                </a:solidFill>
              </a:rPr>
            </a:br>
            <a:r>
              <a:rPr lang="de-DE" sz="800" dirty="0">
                <a:solidFill>
                  <a:schemeClr val="bg1"/>
                </a:solidFill>
              </a:rPr>
              <a:t>	</a:t>
            </a:r>
            <a:r>
              <a:rPr lang="de-DE" sz="800" dirty="0" err="1">
                <a:solidFill>
                  <a:schemeClr val="bg1"/>
                </a:solidFill>
              </a:rPr>
              <a:t>document.body.appendChild</a:t>
            </a:r>
            <a:r>
              <a:rPr lang="de-DE" sz="800" dirty="0">
                <a:solidFill>
                  <a:schemeClr val="bg1"/>
                </a:solidFill>
              </a:rPr>
              <a:t>( </a:t>
            </a:r>
            <a:r>
              <a:rPr lang="de-DE" sz="800" dirty="0" err="1">
                <a:solidFill>
                  <a:schemeClr val="accent1"/>
                </a:solidFill>
              </a:rPr>
              <a:t>renderer</a:t>
            </a:r>
            <a:r>
              <a:rPr lang="de-DE" sz="800" dirty="0" err="1">
                <a:solidFill>
                  <a:schemeClr val="bg1"/>
                </a:solidFill>
              </a:rPr>
              <a:t>.domElement</a:t>
            </a:r>
            <a:r>
              <a:rPr lang="de-DE" sz="800" dirty="0">
                <a:solidFill>
                  <a:schemeClr val="bg1"/>
                </a:solidFill>
              </a:rPr>
              <a:t> );</a:t>
            </a:r>
          </a:p>
          <a:p>
            <a:endParaRPr lang="de-DE" sz="1200" dirty="0">
              <a:solidFill>
                <a:schemeClr val="bg1"/>
              </a:solidFill>
            </a:endParaRPr>
          </a:p>
          <a:p>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geometry</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THREE.BoxGeometry</a:t>
            </a:r>
            <a:r>
              <a:rPr lang="de-DE" sz="1200" dirty="0">
                <a:solidFill>
                  <a:schemeClr val="bg1"/>
                </a:solidFill>
              </a:rPr>
              <a:t>( 1, 1, 1 );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a:solidFill>
                  <a:schemeClr val="accent1"/>
                </a:solidFill>
              </a:rPr>
              <a:t>material</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THREE.MeshBasicMaterial</a:t>
            </a:r>
            <a:r>
              <a:rPr lang="de-DE" sz="1200" dirty="0">
                <a:solidFill>
                  <a:schemeClr val="bg1"/>
                </a:solidFill>
              </a:rPr>
              <a:t>( { </a:t>
            </a:r>
            <a:r>
              <a:rPr lang="de-DE" sz="1200" dirty="0" err="1">
                <a:solidFill>
                  <a:schemeClr val="bg1"/>
                </a:solidFill>
              </a:rPr>
              <a:t>color</a:t>
            </a:r>
            <a:r>
              <a:rPr lang="de-DE" sz="1200" dirty="0">
                <a:solidFill>
                  <a:schemeClr val="bg1"/>
                </a:solidFill>
              </a:rPr>
              <a:t>: 0xff0000 } );</a:t>
            </a:r>
            <a:br>
              <a:rPr lang="de-DE" sz="1200" dirty="0">
                <a:solidFill>
                  <a:schemeClr val="bg1"/>
                </a:solidFill>
              </a:rPr>
            </a:br>
            <a:r>
              <a:rPr lang="de-DE" sz="1200" dirty="0">
                <a:solidFill>
                  <a:schemeClr val="bg1"/>
                </a:solidFill>
              </a:rPr>
              <a:t>	</a:t>
            </a:r>
            <a:r>
              <a:rPr lang="de-DE" sz="1200" dirty="0" err="1">
                <a:solidFill>
                  <a:schemeClr val="bg1"/>
                </a:solidFill>
              </a:rPr>
              <a:t>var</a:t>
            </a:r>
            <a:r>
              <a:rPr lang="de-DE" sz="1200" dirty="0">
                <a:solidFill>
                  <a:schemeClr val="bg1"/>
                </a:solidFill>
              </a:rPr>
              <a:t> </a:t>
            </a:r>
            <a:r>
              <a:rPr lang="de-DE" sz="1200" dirty="0" err="1">
                <a:solidFill>
                  <a:schemeClr val="accent1"/>
                </a:solidFill>
              </a:rPr>
              <a:t>cube</a:t>
            </a:r>
            <a:r>
              <a:rPr lang="de-DE" sz="1200" dirty="0">
                <a:solidFill>
                  <a:schemeClr val="bg1"/>
                </a:solidFill>
              </a:rPr>
              <a:t> = </a:t>
            </a:r>
            <a:r>
              <a:rPr lang="de-DE" sz="1200" dirty="0" err="1">
                <a:solidFill>
                  <a:schemeClr val="bg1"/>
                </a:solidFill>
              </a:rPr>
              <a:t>new</a:t>
            </a:r>
            <a:r>
              <a:rPr lang="de-DE" sz="1200" dirty="0">
                <a:solidFill>
                  <a:schemeClr val="bg1"/>
                </a:solidFill>
              </a:rPr>
              <a:t> </a:t>
            </a:r>
            <a:r>
              <a:rPr lang="de-DE" sz="1200" dirty="0" err="1">
                <a:solidFill>
                  <a:schemeClr val="bg1"/>
                </a:solidFill>
              </a:rPr>
              <a:t>THREE.Mesh</a:t>
            </a:r>
            <a:r>
              <a:rPr lang="de-DE" sz="1200" dirty="0">
                <a:solidFill>
                  <a:schemeClr val="bg1"/>
                </a:solidFill>
              </a:rPr>
              <a:t>( </a:t>
            </a:r>
            <a:r>
              <a:rPr lang="de-DE" sz="1200" dirty="0" err="1">
                <a:solidFill>
                  <a:schemeClr val="bg1"/>
                </a:solidFill>
              </a:rPr>
              <a:t>geometry</a:t>
            </a:r>
            <a:r>
              <a:rPr lang="de-DE" sz="1200" dirty="0">
                <a:solidFill>
                  <a:schemeClr val="bg1"/>
                </a:solidFill>
              </a:rPr>
              <a:t>, material );</a:t>
            </a:r>
            <a:br>
              <a:rPr lang="de-DE" sz="1200" dirty="0">
                <a:solidFill>
                  <a:schemeClr val="bg1"/>
                </a:solidFill>
              </a:rPr>
            </a:br>
            <a:r>
              <a:rPr lang="de-DE" sz="1200" dirty="0">
                <a:solidFill>
                  <a:schemeClr val="bg1"/>
                </a:solidFill>
              </a:rPr>
              <a:t>	</a:t>
            </a:r>
            <a:r>
              <a:rPr lang="de-DE" sz="1200" dirty="0" err="1">
                <a:solidFill>
                  <a:schemeClr val="accent1"/>
                </a:solidFill>
              </a:rPr>
              <a:t>scene</a:t>
            </a:r>
            <a:r>
              <a:rPr lang="de-DE" sz="1200" dirty="0" err="1">
                <a:solidFill>
                  <a:schemeClr val="bg1"/>
                </a:solidFill>
              </a:rPr>
              <a:t>.add</a:t>
            </a:r>
            <a:r>
              <a:rPr lang="de-DE" sz="1200" dirty="0">
                <a:solidFill>
                  <a:schemeClr val="bg1"/>
                </a:solidFill>
              </a:rPr>
              <a:t>( </a:t>
            </a:r>
            <a:r>
              <a:rPr lang="de-DE" sz="1200" dirty="0" err="1">
                <a:solidFill>
                  <a:schemeClr val="accent1"/>
                </a:solidFill>
              </a:rPr>
              <a:t>cube</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accent1"/>
                </a:solidFill>
              </a:rPr>
              <a:t>camera</a:t>
            </a:r>
            <a:r>
              <a:rPr lang="de-DE" sz="1200" dirty="0" err="1">
                <a:solidFill>
                  <a:schemeClr val="bg1"/>
                </a:solidFill>
              </a:rPr>
              <a:t>.position.z</a:t>
            </a:r>
            <a:r>
              <a:rPr lang="de-DE" sz="1200" dirty="0">
                <a:solidFill>
                  <a:schemeClr val="bg1"/>
                </a:solidFill>
              </a:rPr>
              <a:t> = 5;</a:t>
            </a:r>
          </a:p>
          <a:p>
            <a:endParaRPr lang="de-DE" sz="1200" dirty="0">
              <a:solidFill>
                <a:schemeClr val="bg1"/>
              </a:solidFill>
            </a:endParaRPr>
          </a:p>
          <a:p>
            <a:r>
              <a:rPr lang="de-DE" sz="1200" dirty="0">
                <a:solidFill>
                  <a:schemeClr val="bg1"/>
                </a:solidFill>
              </a:rPr>
              <a:t>	</a:t>
            </a:r>
            <a:r>
              <a:rPr lang="de-DE" sz="1200" dirty="0" err="1">
                <a:solidFill>
                  <a:schemeClr val="bg1"/>
                </a:solidFill>
              </a:rPr>
              <a:t>function</a:t>
            </a:r>
            <a:r>
              <a:rPr lang="de-DE" sz="1200" dirty="0">
                <a:solidFill>
                  <a:schemeClr val="bg1"/>
                </a:solidFill>
              </a:rPr>
              <a:t> </a:t>
            </a:r>
            <a:r>
              <a:rPr lang="de-DE" sz="1200" dirty="0" err="1">
                <a:solidFill>
                  <a:schemeClr val="accent2"/>
                </a:solidFill>
              </a:rPr>
              <a:t>animate</a:t>
            </a:r>
            <a:r>
              <a:rPr lang="de-DE" sz="1200" dirty="0">
                <a:solidFill>
                  <a:schemeClr val="accent2"/>
                </a:solidFill>
              </a:rPr>
              <a:t>()</a:t>
            </a:r>
            <a:r>
              <a:rPr lang="de-DE" sz="1200" dirty="0">
                <a:solidFill>
                  <a:schemeClr val="bg1"/>
                </a:solidFill>
              </a:rPr>
              <a:t> {</a:t>
            </a:r>
            <a:br>
              <a:rPr lang="de-DE" sz="1200" dirty="0">
                <a:solidFill>
                  <a:schemeClr val="bg1"/>
                </a:solidFill>
              </a:rPr>
            </a:br>
            <a:r>
              <a:rPr lang="de-DE" sz="1200" dirty="0">
                <a:solidFill>
                  <a:schemeClr val="bg1"/>
                </a:solidFill>
              </a:rPr>
              <a:t>    		</a:t>
            </a:r>
            <a:r>
              <a:rPr lang="de-DE" sz="1200" dirty="0" err="1">
                <a:solidFill>
                  <a:schemeClr val="bg1"/>
                </a:solidFill>
              </a:rPr>
              <a:t>requestAnimationFrame</a:t>
            </a:r>
            <a:r>
              <a:rPr lang="de-DE" sz="1200" dirty="0">
                <a:solidFill>
                  <a:schemeClr val="bg1"/>
                </a:solidFill>
              </a:rPr>
              <a:t>( </a:t>
            </a:r>
            <a:r>
              <a:rPr lang="de-DE" sz="1200" dirty="0" err="1">
                <a:solidFill>
                  <a:schemeClr val="accent2"/>
                </a:solidFill>
              </a:rPr>
              <a:t>animate</a:t>
            </a:r>
            <a:r>
              <a:rPr lang="de-DE" sz="1200" dirty="0">
                <a:solidFill>
                  <a:schemeClr val="bg1"/>
                </a:solidFill>
              </a:rPr>
              <a:t> );</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accent1"/>
                </a:solidFill>
              </a:rPr>
              <a:t>cube</a:t>
            </a:r>
            <a:r>
              <a:rPr lang="de-DE" sz="1200" dirty="0" err="1">
                <a:solidFill>
                  <a:schemeClr val="bg1"/>
                </a:solidFill>
              </a:rPr>
              <a:t>.rotation.x</a:t>
            </a:r>
            <a:r>
              <a:rPr lang="de-DE" sz="1200" dirty="0">
                <a:solidFill>
                  <a:schemeClr val="bg1"/>
                </a:solidFill>
              </a:rPr>
              <a:t> += 0.01;</a:t>
            </a:r>
            <a:br>
              <a:rPr lang="de-DE" sz="1200" dirty="0">
                <a:solidFill>
                  <a:schemeClr val="bg1"/>
                </a:solidFill>
              </a:rPr>
            </a:br>
            <a:r>
              <a:rPr lang="de-DE" sz="1200" dirty="0">
                <a:solidFill>
                  <a:schemeClr val="bg1"/>
                </a:solidFill>
              </a:rPr>
              <a:t>    		</a:t>
            </a:r>
            <a:r>
              <a:rPr lang="de-DE" sz="1200" dirty="0" err="1">
                <a:solidFill>
                  <a:schemeClr val="accent1"/>
                </a:solidFill>
              </a:rPr>
              <a:t>cube</a:t>
            </a:r>
            <a:r>
              <a:rPr lang="de-DE" sz="1200" dirty="0" err="1">
                <a:solidFill>
                  <a:schemeClr val="bg1"/>
                </a:solidFill>
              </a:rPr>
              <a:t>.rotation.y</a:t>
            </a:r>
            <a:r>
              <a:rPr lang="de-DE" sz="1200" dirty="0">
                <a:solidFill>
                  <a:schemeClr val="bg1"/>
                </a:solidFill>
              </a:rPr>
              <a:t> += 0.01;</a:t>
            </a:r>
            <a:br>
              <a:rPr lang="de-DE" sz="1200" dirty="0">
                <a:solidFill>
                  <a:schemeClr val="bg1"/>
                </a:solidFill>
              </a:rPr>
            </a:br>
            <a:br>
              <a:rPr lang="de-DE" sz="1200" dirty="0">
                <a:solidFill>
                  <a:schemeClr val="bg1"/>
                </a:solidFill>
              </a:rPr>
            </a:br>
            <a:r>
              <a:rPr lang="de-DE" sz="1200" dirty="0">
                <a:solidFill>
                  <a:schemeClr val="bg1"/>
                </a:solidFill>
              </a:rPr>
              <a:t>    		</a:t>
            </a:r>
            <a:r>
              <a:rPr lang="de-DE" sz="1200" dirty="0" err="1">
                <a:solidFill>
                  <a:schemeClr val="accent1"/>
                </a:solidFill>
              </a:rPr>
              <a:t>renderer</a:t>
            </a:r>
            <a:r>
              <a:rPr lang="de-DE" sz="1200" dirty="0" err="1">
                <a:solidFill>
                  <a:schemeClr val="bg1"/>
                </a:solidFill>
              </a:rPr>
              <a:t>.render</a:t>
            </a:r>
            <a:r>
              <a:rPr lang="de-DE" sz="1200" dirty="0">
                <a:solidFill>
                  <a:schemeClr val="bg1"/>
                </a:solidFill>
              </a:rPr>
              <a:t>( </a:t>
            </a:r>
            <a:r>
              <a:rPr lang="de-DE" sz="1200" dirty="0" err="1">
                <a:solidFill>
                  <a:schemeClr val="accent1"/>
                </a:solidFill>
              </a:rPr>
              <a:t>scene</a:t>
            </a:r>
            <a:r>
              <a:rPr lang="de-DE" sz="1200" dirty="0">
                <a:solidFill>
                  <a:schemeClr val="bg1"/>
                </a:solidFill>
              </a:rPr>
              <a:t>, </a:t>
            </a:r>
            <a:r>
              <a:rPr lang="de-DE" sz="1200" dirty="0" err="1">
                <a:solidFill>
                  <a:schemeClr val="accent1"/>
                </a:solidFill>
              </a:rPr>
              <a:t>camera</a:t>
            </a:r>
            <a:r>
              <a:rPr lang="de-DE" sz="1200" dirty="0">
                <a:solidFill>
                  <a:schemeClr val="bg1"/>
                </a:solidFill>
              </a:rPr>
              <a:t> );</a:t>
            </a:r>
            <a:br>
              <a:rPr lang="de-DE" sz="1200" dirty="0">
                <a:solidFill>
                  <a:schemeClr val="bg1"/>
                </a:solidFill>
              </a:rPr>
            </a:br>
            <a:r>
              <a:rPr lang="de-DE" sz="1200" dirty="0">
                <a:solidFill>
                  <a:schemeClr val="bg1"/>
                </a:solidFill>
              </a:rPr>
              <a:t>	}	</a:t>
            </a:r>
            <a:br>
              <a:rPr lang="de-DE" sz="1200" dirty="0">
                <a:solidFill>
                  <a:schemeClr val="bg1"/>
                </a:solidFill>
              </a:rPr>
            </a:br>
            <a:r>
              <a:rPr lang="de-DE" sz="1200" dirty="0">
                <a:solidFill>
                  <a:schemeClr val="bg1"/>
                </a:solidFill>
              </a:rPr>
              <a:t>	</a:t>
            </a:r>
            <a:r>
              <a:rPr lang="de-DE" sz="1200" dirty="0" err="1">
                <a:solidFill>
                  <a:schemeClr val="accent2"/>
                </a:solidFill>
              </a:rPr>
              <a:t>animate</a:t>
            </a:r>
            <a:r>
              <a:rPr lang="de-DE" sz="1200" dirty="0">
                <a:solidFill>
                  <a:schemeClr val="accent2"/>
                </a:solidFill>
              </a:rPr>
              <a:t>()</a:t>
            </a:r>
            <a:r>
              <a:rPr lang="de-DE" sz="1200" dirty="0">
                <a:solidFill>
                  <a:schemeClr val="bg1"/>
                </a:solidFill>
              </a:rPr>
              <a:t>;</a:t>
            </a:r>
            <a:endParaRPr lang="ru-RU" sz="1200" dirty="0">
              <a:solidFill>
                <a:schemeClr val="bg1"/>
              </a:solidFill>
            </a:endParaRPr>
          </a:p>
          <a:p>
            <a:r>
              <a:rPr lang="de-DE" sz="1200" dirty="0">
                <a:solidFill>
                  <a:schemeClr val="accent2"/>
                </a:solidFill>
              </a:rPr>
              <a:t>&lt;/</a:t>
            </a:r>
            <a:r>
              <a:rPr lang="de-DE" sz="1200" dirty="0" err="1">
                <a:solidFill>
                  <a:schemeClr val="accent2"/>
                </a:solidFill>
              </a:rPr>
              <a:t>script</a:t>
            </a:r>
            <a:r>
              <a:rPr lang="de-DE" sz="1200" dirty="0">
                <a:solidFill>
                  <a:schemeClr val="accent2"/>
                </a:solidFill>
              </a:rPr>
              <a:t>&gt;</a:t>
            </a:r>
            <a:br>
              <a:rPr lang="de-DE" sz="1200" dirty="0">
                <a:solidFill>
                  <a:schemeClr val="accent2"/>
                </a:solidFill>
              </a:rPr>
            </a:br>
            <a:endParaRPr lang="de-DE" sz="1200" b="1" dirty="0">
              <a:solidFill>
                <a:schemeClr val="bg1"/>
              </a:solidFill>
            </a:endParaRPr>
          </a:p>
        </p:txBody>
      </p:sp>
    </p:spTree>
    <p:extLst>
      <p:ext uri="{BB962C8B-B14F-4D97-AF65-F5344CB8AC3E}">
        <p14:creationId xmlns:p14="http://schemas.microsoft.com/office/powerpoint/2010/main" val="2902466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89E170-66E0-104A-94BF-D645E8117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791" y="491297"/>
            <a:ext cx="1473200" cy="3200400"/>
          </a:xfrm>
          <a:prstGeom prst="rect">
            <a:avLst/>
          </a:prstGeom>
        </p:spPr>
      </p:pic>
      <p:pic>
        <p:nvPicPr>
          <p:cNvPr id="7" name="Grafik 6">
            <a:extLst>
              <a:ext uri="{FF2B5EF4-FFF2-40B4-BE49-F238E27FC236}">
                <a16:creationId xmlns:a16="http://schemas.microsoft.com/office/drawing/2014/main" id="{A6520F4B-B8BC-1C4A-80C8-C97C49340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164" y="2132"/>
            <a:ext cx="2387263" cy="4178730"/>
          </a:xfrm>
          <a:prstGeom prst="rect">
            <a:avLst/>
          </a:prstGeom>
        </p:spPr>
      </p:pic>
      <p:sp>
        <p:nvSpPr>
          <p:cNvPr id="8" name="Titel 1">
            <a:extLst>
              <a:ext uri="{FF2B5EF4-FFF2-40B4-BE49-F238E27FC236}">
                <a16:creationId xmlns:a16="http://schemas.microsoft.com/office/drawing/2014/main" id="{6587EC12-10F7-494E-AE9D-85D0C509F178}"/>
              </a:ext>
            </a:extLst>
          </p:cNvPr>
          <p:cNvSpPr txBox="1">
            <a:spLocks/>
          </p:cNvSpPr>
          <p:nvPr/>
        </p:nvSpPr>
        <p:spPr bwMode="auto">
          <a:xfrm>
            <a:off x="3661791" y="3981753"/>
            <a:ext cx="2063506" cy="39395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err="1">
                <a:solidFill>
                  <a:schemeClr val="bg1"/>
                </a:solidFill>
              </a:rPr>
              <a:t>Red</a:t>
            </a:r>
            <a:r>
              <a:rPr lang="de-DE" sz="1600" dirty="0">
                <a:solidFill>
                  <a:schemeClr val="bg1"/>
                </a:solidFill>
              </a:rPr>
              <a:t> </a:t>
            </a:r>
            <a:r>
              <a:rPr lang="de-DE" sz="1600" dirty="0" err="1">
                <a:solidFill>
                  <a:schemeClr val="bg1"/>
                </a:solidFill>
              </a:rPr>
              <a:t>cube</a:t>
            </a:r>
            <a:endParaRPr lang="de-DE" sz="1600" dirty="0">
              <a:solidFill>
                <a:schemeClr val="bg1"/>
              </a:solidFill>
            </a:endParaRPr>
          </a:p>
          <a:p>
            <a:pPr fontAlgn="auto">
              <a:lnSpc>
                <a:spcPct val="80000"/>
              </a:lnSpc>
              <a:spcAft>
                <a:spcPts val="0"/>
              </a:spcAft>
              <a:defRPr/>
            </a:pPr>
            <a:r>
              <a:rPr lang="de-DE" sz="1600" dirty="0" err="1">
                <a:solidFill>
                  <a:schemeClr val="bg1"/>
                </a:solidFill>
              </a:rPr>
              <a:t>Three.js</a:t>
            </a:r>
            <a:endParaRPr lang="de-DE" sz="1600" dirty="0">
              <a:solidFill>
                <a:schemeClr val="bg1"/>
              </a:solidFill>
            </a:endParaRPr>
          </a:p>
        </p:txBody>
      </p:sp>
      <p:sp>
        <p:nvSpPr>
          <p:cNvPr id="9" name="Textfeld 15">
            <a:extLst>
              <a:ext uri="{FF2B5EF4-FFF2-40B4-BE49-F238E27FC236}">
                <a16:creationId xmlns:a16="http://schemas.microsoft.com/office/drawing/2014/main" id="{0F045F63-02ED-BB44-A25A-6158A8491149}"/>
              </a:ext>
            </a:extLst>
          </p:cNvPr>
          <p:cNvSpPr txBox="1"/>
          <p:nvPr/>
        </p:nvSpPr>
        <p:spPr>
          <a:xfrm>
            <a:off x="7359535" y="4866501"/>
            <a:ext cx="1433406" cy="215444"/>
          </a:xfrm>
          <a:prstGeom prst="rect">
            <a:avLst/>
          </a:prstGeom>
          <a:noFill/>
        </p:spPr>
        <p:txBody>
          <a:bodyPr wrap="none" rtlCol="0">
            <a:spAutoFit/>
          </a:bodyPr>
          <a:lstStyle/>
          <a:p>
            <a:pPr algn="r"/>
            <a:r>
              <a:rPr lang="de-DE" sz="800" dirty="0">
                <a:solidFill>
                  <a:schemeClr val="bg1"/>
                </a:solidFill>
              </a:rPr>
              <a:t>Source: Saint Elmo‘s Berlin</a:t>
            </a:r>
          </a:p>
        </p:txBody>
      </p:sp>
    </p:spTree>
    <p:extLst>
      <p:ext uri="{BB962C8B-B14F-4D97-AF65-F5344CB8AC3E}">
        <p14:creationId xmlns:p14="http://schemas.microsoft.com/office/powerpoint/2010/main" val="3248052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bwMode="auto">
          <a:xfrm>
            <a:off x="757238" y="2009338"/>
            <a:ext cx="7375525" cy="54168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ctr"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4400" dirty="0">
                <a:solidFill>
                  <a:schemeClr val="bg1"/>
                </a:solidFill>
                <a:ea typeface="+mj-ea"/>
                <a:cs typeface="+mj-cs"/>
              </a:rPr>
              <a:t>WE CAME A LONG WAY.</a:t>
            </a:r>
            <a:endParaRPr lang="de-DE" sz="4400" i="1" dirty="0">
              <a:solidFill>
                <a:schemeClr val="bg1"/>
              </a:solidFill>
              <a:ea typeface="+mj-ea"/>
              <a:cs typeface="+mj-cs"/>
            </a:endParaRPr>
          </a:p>
        </p:txBody>
      </p:sp>
    </p:spTree>
    <p:extLst>
      <p:ext uri="{BB962C8B-B14F-4D97-AF65-F5344CB8AC3E}">
        <p14:creationId xmlns:p14="http://schemas.microsoft.com/office/powerpoint/2010/main" val="2544622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BE59C500-DFB5-134E-8983-1C5B987344CB}"/>
              </a:ext>
            </a:extLst>
          </p:cNvPr>
          <p:cNvGrpSpPr/>
          <p:nvPr/>
        </p:nvGrpSpPr>
        <p:grpSpPr>
          <a:xfrm>
            <a:off x="2849787" y="972393"/>
            <a:ext cx="3444426" cy="3198714"/>
            <a:chOff x="4100747" y="458171"/>
            <a:chExt cx="3444426" cy="3198714"/>
          </a:xfrm>
        </p:grpSpPr>
        <p:pic>
          <p:nvPicPr>
            <p:cNvPr id="9" name="Picture 8">
              <a:extLst>
                <a:ext uri="{FF2B5EF4-FFF2-40B4-BE49-F238E27FC236}">
                  <a16:creationId xmlns:a16="http://schemas.microsoft.com/office/drawing/2014/main" id="{F372BDB4-E1E4-7044-AC48-C5D5BE234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773" y="458171"/>
              <a:ext cx="1168400" cy="1168400"/>
            </a:xfrm>
            <a:prstGeom prst="rect">
              <a:avLst/>
            </a:prstGeom>
          </p:spPr>
        </p:pic>
        <p:pic>
          <p:nvPicPr>
            <p:cNvPr id="10" name="Picture 9">
              <a:extLst>
                <a:ext uri="{FF2B5EF4-FFF2-40B4-BE49-F238E27FC236}">
                  <a16:creationId xmlns:a16="http://schemas.microsoft.com/office/drawing/2014/main" id="{4A586FA0-500B-CF4F-9D04-6130C3821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100747" y="458171"/>
              <a:ext cx="1168400" cy="1168400"/>
            </a:xfrm>
            <a:prstGeom prst="rect">
              <a:avLst/>
            </a:prstGeom>
          </p:spPr>
        </p:pic>
        <p:pic>
          <p:nvPicPr>
            <p:cNvPr id="11" name="Picture 10">
              <a:extLst>
                <a:ext uri="{FF2B5EF4-FFF2-40B4-BE49-F238E27FC236}">
                  <a16:creationId xmlns:a16="http://schemas.microsoft.com/office/drawing/2014/main" id="{D48B7D1E-809D-5B45-A489-6C30B019A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100747" y="2488485"/>
              <a:ext cx="1168400" cy="1168400"/>
            </a:xfrm>
            <a:prstGeom prst="rect">
              <a:avLst/>
            </a:prstGeom>
          </p:spPr>
        </p:pic>
        <p:pic>
          <p:nvPicPr>
            <p:cNvPr id="12" name="Picture 11">
              <a:extLst>
                <a:ext uri="{FF2B5EF4-FFF2-40B4-BE49-F238E27FC236}">
                  <a16:creationId xmlns:a16="http://schemas.microsoft.com/office/drawing/2014/main" id="{19F952C0-6E7F-CC41-AAEE-D95120DCF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76773" y="2488485"/>
              <a:ext cx="1168400" cy="1168400"/>
            </a:xfrm>
            <a:prstGeom prst="rect">
              <a:avLst/>
            </a:prstGeom>
          </p:spPr>
        </p:pic>
        <p:pic>
          <p:nvPicPr>
            <p:cNvPr id="7" name="Picture 6">
              <a:extLst>
                <a:ext uri="{FF2B5EF4-FFF2-40B4-BE49-F238E27FC236}">
                  <a16:creationId xmlns:a16="http://schemas.microsoft.com/office/drawing/2014/main" id="{670905E8-DBC5-B246-8762-E414C4C44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32085"/>
              <a:ext cx="2500693" cy="2250887"/>
            </a:xfrm>
            <a:prstGeom prst="rect">
              <a:avLst/>
            </a:prstGeom>
          </p:spPr>
        </p:pic>
      </p:grpSp>
    </p:spTree>
    <p:extLst>
      <p:ext uri="{BB962C8B-B14F-4D97-AF65-F5344CB8AC3E}">
        <p14:creationId xmlns:p14="http://schemas.microsoft.com/office/powerpoint/2010/main" val="4194548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512C-59A6-8544-8845-8D7614F80388}"/>
              </a:ext>
            </a:extLst>
          </p:cNvPr>
          <p:cNvSpPr>
            <a:spLocks noGrp="1"/>
          </p:cNvSpPr>
          <p:nvPr>
            <p:ph type="title"/>
          </p:nvPr>
        </p:nvSpPr>
        <p:spPr/>
        <p:txBody>
          <a:bodyPr/>
          <a:lstStyle/>
          <a:p>
            <a:endParaRPr lang="de-DE"/>
          </a:p>
        </p:txBody>
      </p:sp>
      <p:pic>
        <p:nvPicPr>
          <p:cNvPr id="6" name="Picture 5">
            <a:extLst>
              <a:ext uri="{FF2B5EF4-FFF2-40B4-BE49-F238E27FC236}">
                <a16:creationId xmlns:a16="http://schemas.microsoft.com/office/drawing/2014/main" id="{0E7FEB31-34F2-D142-AFCD-BDC4A15BE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24" y="0"/>
            <a:ext cx="8745730" cy="5863390"/>
          </a:xfrm>
          <a:prstGeom prst="rect">
            <a:avLst/>
          </a:prstGeom>
        </p:spPr>
      </p:pic>
    </p:spTree>
    <p:extLst>
      <p:ext uri="{BB962C8B-B14F-4D97-AF65-F5344CB8AC3E}">
        <p14:creationId xmlns:p14="http://schemas.microsoft.com/office/powerpoint/2010/main" val="1373937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828310-2477-6543-93BA-166AEAA806FC}"/>
              </a:ext>
            </a:extLst>
          </p:cNvPr>
          <p:cNvSpPr txBox="1"/>
          <p:nvPr/>
        </p:nvSpPr>
        <p:spPr>
          <a:xfrm>
            <a:off x="568411" y="436606"/>
            <a:ext cx="6820929" cy="2123658"/>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aframe.io</a:t>
            </a:r>
            <a:r>
              <a:rPr lang="de-DE" sz="1200" dirty="0">
                <a:solidFill>
                  <a:schemeClr val="bg1"/>
                </a:solidFill>
              </a:rPr>
              <a:t>/</a:t>
            </a:r>
            <a:r>
              <a:rPr lang="de-DE" sz="1200" dirty="0" err="1">
                <a:solidFill>
                  <a:schemeClr val="bg1"/>
                </a:solidFill>
              </a:rPr>
              <a:t>releases</a:t>
            </a:r>
            <a:r>
              <a:rPr lang="de-DE" sz="1200" dirty="0">
                <a:solidFill>
                  <a:schemeClr val="bg1"/>
                </a:solidFill>
              </a:rPr>
              <a:t>/0.9.1/</a:t>
            </a:r>
            <a:r>
              <a:rPr lang="de-DE" sz="1200" dirty="0" err="1">
                <a:solidFill>
                  <a:schemeClr val="bg1"/>
                </a:solidFill>
              </a:rPr>
              <a:t>aframe.min.js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endParaRPr lang="ru-RU" sz="1200" dirty="0">
              <a:solidFill>
                <a:schemeClr val="accent2"/>
              </a:solidFill>
            </a:endParaRPr>
          </a:p>
          <a:p>
            <a:r>
              <a:rPr lang="ru-RU" sz="1200" dirty="0">
                <a:solidFill>
                  <a:schemeClr val="accent2"/>
                </a:solidFill>
              </a:rPr>
              <a:t>	</a:t>
            </a:r>
            <a:r>
              <a:rPr lang="en-US" sz="1200" dirty="0">
                <a:solidFill>
                  <a:schemeClr val="accent2"/>
                </a:solidFill>
              </a:rPr>
              <a:t>&lt;a-scene&gt;&lt;/a-scene&gt;</a:t>
            </a:r>
            <a:br>
              <a:rPr lang="de-DE" sz="1200" dirty="0">
                <a:solidFill>
                  <a:schemeClr val="bg1"/>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Tree>
    <p:extLst>
      <p:ext uri="{BB962C8B-B14F-4D97-AF65-F5344CB8AC3E}">
        <p14:creationId xmlns:p14="http://schemas.microsoft.com/office/powerpoint/2010/main" val="3992482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828310-2477-6543-93BA-166AEAA806FC}"/>
              </a:ext>
            </a:extLst>
          </p:cNvPr>
          <p:cNvSpPr txBox="1"/>
          <p:nvPr/>
        </p:nvSpPr>
        <p:spPr>
          <a:xfrm>
            <a:off x="568411" y="436606"/>
            <a:ext cx="6820929" cy="2585323"/>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aframe.io</a:t>
            </a:r>
            <a:r>
              <a:rPr lang="de-DE" sz="1200" dirty="0">
                <a:solidFill>
                  <a:schemeClr val="bg1"/>
                </a:solidFill>
              </a:rPr>
              <a:t>/</a:t>
            </a:r>
            <a:r>
              <a:rPr lang="de-DE" sz="1200" dirty="0" err="1">
                <a:solidFill>
                  <a:schemeClr val="bg1"/>
                </a:solidFill>
              </a:rPr>
              <a:t>releases</a:t>
            </a:r>
            <a:r>
              <a:rPr lang="de-DE" sz="1200" dirty="0">
                <a:solidFill>
                  <a:schemeClr val="bg1"/>
                </a:solidFill>
              </a:rPr>
              <a:t>/0.9.1/</a:t>
            </a:r>
            <a:r>
              <a:rPr lang="de-DE" sz="1200" dirty="0" err="1">
                <a:solidFill>
                  <a:schemeClr val="bg1"/>
                </a:solidFill>
              </a:rPr>
              <a:t>aframe.min.js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endParaRPr lang="ru-RU" sz="1200" dirty="0">
              <a:solidFill>
                <a:schemeClr val="accent2"/>
              </a:solidFill>
            </a:endParaRPr>
          </a:p>
          <a:p>
            <a:r>
              <a:rPr lang="ru-RU" sz="1200" dirty="0">
                <a:solidFill>
                  <a:schemeClr val="accent2"/>
                </a:solidFill>
              </a:rPr>
              <a:t>	</a:t>
            </a:r>
            <a:r>
              <a:rPr lang="en-US" sz="1200" dirty="0">
                <a:solidFill>
                  <a:schemeClr val="accent2"/>
                </a:solidFill>
              </a:rPr>
              <a:t>&lt;a-scene&gt;</a:t>
            </a:r>
            <a:br>
              <a:rPr lang="de-DE" sz="1200" dirty="0"/>
            </a:br>
            <a:r>
              <a:rPr lang="de-DE" sz="1200" dirty="0"/>
              <a:t>   	    </a:t>
            </a:r>
            <a:r>
              <a:rPr lang="de-DE" sz="1200" dirty="0">
                <a:solidFill>
                  <a:schemeClr val="accent2"/>
                </a:solidFill>
              </a:rPr>
              <a:t>&lt;a-box&gt;&lt;/a-box&gt;</a:t>
            </a:r>
            <a:endParaRPr lang="en-US" sz="1200" dirty="0">
              <a:solidFill>
                <a:schemeClr val="accent2"/>
              </a:solidFill>
            </a:endParaRPr>
          </a:p>
          <a:p>
            <a:r>
              <a:rPr lang="en-US" sz="1200" dirty="0">
                <a:solidFill>
                  <a:schemeClr val="accent2"/>
                </a:solidFill>
              </a:rPr>
              <a:t>	&lt;/a-scene&gt;</a:t>
            </a:r>
            <a:br>
              <a:rPr lang="de-DE" sz="1200" dirty="0">
                <a:solidFill>
                  <a:schemeClr val="bg1"/>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Tree>
    <p:extLst>
      <p:ext uri="{BB962C8B-B14F-4D97-AF65-F5344CB8AC3E}">
        <p14:creationId xmlns:p14="http://schemas.microsoft.com/office/powerpoint/2010/main" val="742923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828310-2477-6543-93BA-166AEAA806FC}"/>
              </a:ext>
            </a:extLst>
          </p:cNvPr>
          <p:cNvSpPr txBox="1"/>
          <p:nvPr/>
        </p:nvSpPr>
        <p:spPr>
          <a:xfrm>
            <a:off x="568411" y="436606"/>
            <a:ext cx="6820929" cy="2585323"/>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aframe.io</a:t>
            </a:r>
            <a:r>
              <a:rPr lang="de-DE" sz="1200" dirty="0">
                <a:solidFill>
                  <a:schemeClr val="bg1"/>
                </a:solidFill>
              </a:rPr>
              <a:t>/</a:t>
            </a:r>
            <a:r>
              <a:rPr lang="de-DE" sz="1200" dirty="0" err="1">
                <a:solidFill>
                  <a:schemeClr val="bg1"/>
                </a:solidFill>
              </a:rPr>
              <a:t>releases</a:t>
            </a:r>
            <a:r>
              <a:rPr lang="de-DE" sz="1200" dirty="0">
                <a:solidFill>
                  <a:schemeClr val="bg1"/>
                </a:solidFill>
              </a:rPr>
              <a:t>/0.9.1/</a:t>
            </a:r>
            <a:r>
              <a:rPr lang="de-DE" sz="1200" dirty="0" err="1">
                <a:solidFill>
                  <a:schemeClr val="bg1"/>
                </a:solidFill>
              </a:rPr>
              <a:t>aframe.min.js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endParaRPr lang="ru-RU" sz="1200" dirty="0">
              <a:solidFill>
                <a:schemeClr val="accent2"/>
              </a:solidFill>
            </a:endParaRPr>
          </a:p>
          <a:p>
            <a:r>
              <a:rPr lang="ru-RU" sz="1200" dirty="0">
                <a:solidFill>
                  <a:schemeClr val="accent2"/>
                </a:solidFill>
              </a:rPr>
              <a:t>	</a:t>
            </a:r>
            <a:r>
              <a:rPr lang="en-US" sz="1200" dirty="0">
                <a:solidFill>
                  <a:schemeClr val="accent2"/>
                </a:solidFill>
              </a:rPr>
              <a:t>&lt;a-scene&gt;</a:t>
            </a:r>
            <a:br>
              <a:rPr lang="de-DE" sz="1200" dirty="0"/>
            </a:br>
            <a:r>
              <a:rPr lang="de-DE" sz="1200" dirty="0"/>
              <a:t>   	    </a:t>
            </a:r>
            <a:r>
              <a:rPr lang="de-DE" sz="1200" dirty="0">
                <a:solidFill>
                  <a:schemeClr val="accent2"/>
                </a:solidFill>
              </a:rPr>
              <a:t>&lt;a-box </a:t>
            </a:r>
            <a:r>
              <a:rPr lang="de-DE" sz="1200" dirty="0" err="1">
                <a:solidFill>
                  <a:schemeClr val="bg1"/>
                </a:solidFill>
              </a:rPr>
              <a:t>color</a:t>
            </a:r>
            <a:r>
              <a:rPr lang="de-DE" sz="1200" dirty="0">
                <a:solidFill>
                  <a:schemeClr val="bg1"/>
                </a:solidFill>
              </a:rPr>
              <a:t>="</a:t>
            </a:r>
            <a:r>
              <a:rPr lang="de-DE" sz="1200" dirty="0" err="1">
                <a:solidFill>
                  <a:schemeClr val="bg1"/>
                </a:solidFill>
              </a:rPr>
              <a:t>red</a:t>
            </a:r>
            <a:r>
              <a:rPr lang="de-DE" sz="1200" dirty="0">
                <a:solidFill>
                  <a:schemeClr val="bg1"/>
                </a:solidFill>
              </a:rPr>
              <a:t>"</a:t>
            </a:r>
            <a:r>
              <a:rPr lang="de-DE" sz="1200" dirty="0">
                <a:solidFill>
                  <a:schemeClr val="accent2"/>
                </a:solidFill>
              </a:rPr>
              <a:t>&gt;&lt;/a-box&gt;</a:t>
            </a:r>
            <a:endParaRPr lang="en-US" sz="1200" dirty="0">
              <a:solidFill>
                <a:schemeClr val="accent2"/>
              </a:solidFill>
            </a:endParaRPr>
          </a:p>
          <a:p>
            <a:r>
              <a:rPr lang="en-US" sz="1200" dirty="0">
                <a:solidFill>
                  <a:schemeClr val="accent2"/>
                </a:solidFill>
              </a:rPr>
              <a:t>	&lt;/a-scene&gt;</a:t>
            </a:r>
            <a:br>
              <a:rPr lang="de-DE" sz="1200" dirty="0">
                <a:solidFill>
                  <a:schemeClr val="bg1"/>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3" name="Frame 2">
            <a:extLst>
              <a:ext uri="{FF2B5EF4-FFF2-40B4-BE49-F238E27FC236}">
                <a16:creationId xmlns:a16="http://schemas.microsoft.com/office/drawing/2014/main" id="{ECCD1844-3029-1746-B9C9-83644FEF4863}"/>
              </a:ext>
            </a:extLst>
          </p:cNvPr>
          <p:cNvSpPr/>
          <p:nvPr/>
        </p:nvSpPr>
        <p:spPr>
          <a:xfrm>
            <a:off x="2174487" y="1882428"/>
            <a:ext cx="892098"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3118810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828310-2477-6543-93BA-166AEAA806FC}"/>
              </a:ext>
            </a:extLst>
          </p:cNvPr>
          <p:cNvSpPr txBox="1"/>
          <p:nvPr/>
        </p:nvSpPr>
        <p:spPr>
          <a:xfrm>
            <a:off x="568411" y="436606"/>
            <a:ext cx="6820929" cy="2585323"/>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aframe.io</a:t>
            </a:r>
            <a:r>
              <a:rPr lang="de-DE" sz="1200" dirty="0">
                <a:solidFill>
                  <a:schemeClr val="bg1"/>
                </a:solidFill>
              </a:rPr>
              <a:t>/</a:t>
            </a:r>
            <a:r>
              <a:rPr lang="de-DE" sz="1200" dirty="0" err="1">
                <a:solidFill>
                  <a:schemeClr val="bg1"/>
                </a:solidFill>
              </a:rPr>
              <a:t>releases</a:t>
            </a:r>
            <a:r>
              <a:rPr lang="de-DE" sz="1200" dirty="0">
                <a:solidFill>
                  <a:schemeClr val="bg1"/>
                </a:solidFill>
              </a:rPr>
              <a:t>/0.9.1/</a:t>
            </a:r>
            <a:r>
              <a:rPr lang="de-DE" sz="1200" dirty="0" err="1">
                <a:solidFill>
                  <a:schemeClr val="bg1"/>
                </a:solidFill>
              </a:rPr>
              <a:t>aframe.min.js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endParaRPr lang="ru-RU" sz="1200" dirty="0">
              <a:solidFill>
                <a:schemeClr val="accent2"/>
              </a:solidFill>
            </a:endParaRPr>
          </a:p>
          <a:p>
            <a:r>
              <a:rPr lang="ru-RU" sz="1200" dirty="0">
                <a:solidFill>
                  <a:schemeClr val="accent2"/>
                </a:solidFill>
              </a:rPr>
              <a:t>	</a:t>
            </a:r>
            <a:r>
              <a:rPr lang="en-US" sz="1200" dirty="0">
                <a:solidFill>
                  <a:schemeClr val="accent2"/>
                </a:solidFill>
              </a:rPr>
              <a:t>&lt;a-scene&gt;</a:t>
            </a:r>
            <a:br>
              <a:rPr lang="de-DE" sz="1200" dirty="0"/>
            </a:br>
            <a:r>
              <a:rPr lang="de-DE" sz="1200" dirty="0"/>
              <a:t>   	    </a:t>
            </a:r>
            <a:r>
              <a:rPr lang="de-DE" sz="1200" dirty="0">
                <a:solidFill>
                  <a:schemeClr val="accent2"/>
                </a:solidFill>
              </a:rPr>
              <a:t>&lt;a-box </a:t>
            </a:r>
            <a:r>
              <a:rPr lang="de-DE" sz="1200" dirty="0" err="1">
                <a:solidFill>
                  <a:schemeClr val="bg1"/>
                </a:solidFill>
              </a:rPr>
              <a:t>color</a:t>
            </a:r>
            <a:r>
              <a:rPr lang="de-DE" sz="1200" dirty="0">
                <a:solidFill>
                  <a:schemeClr val="bg1"/>
                </a:solidFill>
              </a:rPr>
              <a:t>="</a:t>
            </a:r>
            <a:r>
              <a:rPr lang="de-DE" sz="1200" dirty="0" err="1">
                <a:solidFill>
                  <a:schemeClr val="bg1"/>
                </a:solidFill>
              </a:rPr>
              <a:t>red</a:t>
            </a:r>
            <a:r>
              <a:rPr lang="de-DE" sz="1200" dirty="0">
                <a:solidFill>
                  <a:schemeClr val="bg1"/>
                </a:solidFill>
              </a:rPr>
              <a:t>“ </a:t>
            </a:r>
            <a:r>
              <a:rPr lang="de-DE" sz="1200" dirty="0" err="1">
                <a:solidFill>
                  <a:schemeClr val="bg1"/>
                </a:solidFill>
              </a:rPr>
              <a:t>position</a:t>
            </a:r>
            <a:r>
              <a:rPr lang="de-DE" sz="1200" dirty="0">
                <a:solidFill>
                  <a:schemeClr val="bg1"/>
                </a:solidFill>
              </a:rPr>
              <a:t>="0 1.6 -3"</a:t>
            </a:r>
            <a:r>
              <a:rPr lang="de-DE" sz="1200" dirty="0">
                <a:solidFill>
                  <a:schemeClr val="accent2"/>
                </a:solidFill>
              </a:rPr>
              <a:t>&gt;&lt;/a-box&gt;</a:t>
            </a:r>
            <a:endParaRPr lang="en-US" sz="1200" dirty="0">
              <a:solidFill>
                <a:schemeClr val="accent2"/>
              </a:solidFill>
            </a:endParaRPr>
          </a:p>
          <a:p>
            <a:r>
              <a:rPr lang="en-US" sz="1200" dirty="0">
                <a:solidFill>
                  <a:schemeClr val="accent2"/>
                </a:solidFill>
              </a:rPr>
              <a:t>	&lt;/a-scene&gt;</a:t>
            </a:r>
            <a:br>
              <a:rPr lang="de-DE" sz="1200" dirty="0">
                <a:solidFill>
                  <a:schemeClr val="bg1"/>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5" name="Rectangle 4">
            <a:extLst>
              <a:ext uri="{FF2B5EF4-FFF2-40B4-BE49-F238E27FC236}">
                <a16:creationId xmlns:a16="http://schemas.microsoft.com/office/drawing/2014/main" id="{053BB3B1-B0A6-0E48-B4C7-3C0C4C755B7A}"/>
              </a:ext>
            </a:extLst>
          </p:cNvPr>
          <p:cNvSpPr/>
          <p:nvPr/>
        </p:nvSpPr>
        <p:spPr>
          <a:xfrm>
            <a:off x="6779740" y="3262185"/>
            <a:ext cx="1301578" cy="130157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dirty="0"/>
          </a:p>
        </p:txBody>
      </p:sp>
      <p:sp>
        <p:nvSpPr>
          <p:cNvPr id="6" name="Frame 5">
            <a:extLst>
              <a:ext uri="{FF2B5EF4-FFF2-40B4-BE49-F238E27FC236}">
                <a16:creationId xmlns:a16="http://schemas.microsoft.com/office/drawing/2014/main" id="{2A981DF0-0947-2C43-95A7-F693D38AF293}"/>
              </a:ext>
            </a:extLst>
          </p:cNvPr>
          <p:cNvSpPr/>
          <p:nvPr/>
        </p:nvSpPr>
        <p:spPr>
          <a:xfrm>
            <a:off x="2966219" y="1882428"/>
            <a:ext cx="1360454"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644927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828310-2477-6543-93BA-166AEAA806FC}"/>
              </a:ext>
            </a:extLst>
          </p:cNvPr>
          <p:cNvSpPr txBox="1"/>
          <p:nvPr/>
        </p:nvSpPr>
        <p:spPr>
          <a:xfrm>
            <a:off x="568411" y="436606"/>
            <a:ext cx="6820929" cy="2585323"/>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aframe.io</a:t>
            </a:r>
            <a:r>
              <a:rPr lang="de-DE" sz="1200" dirty="0">
                <a:solidFill>
                  <a:schemeClr val="bg1"/>
                </a:solidFill>
              </a:rPr>
              <a:t>/</a:t>
            </a:r>
            <a:r>
              <a:rPr lang="de-DE" sz="1200" dirty="0" err="1">
                <a:solidFill>
                  <a:schemeClr val="bg1"/>
                </a:solidFill>
              </a:rPr>
              <a:t>releases</a:t>
            </a:r>
            <a:r>
              <a:rPr lang="de-DE" sz="1200" dirty="0">
                <a:solidFill>
                  <a:schemeClr val="bg1"/>
                </a:solidFill>
              </a:rPr>
              <a:t>/0.9.1/</a:t>
            </a:r>
            <a:r>
              <a:rPr lang="de-DE" sz="1200" dirty="0" err="1">
                <a:solidFill>
                  <a:schemeClr val="bg1"/>
                </a:solidFill>
              </a:rPr>
              <a:t>aframe.min.js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endParaRPr lang="ru-RU" sz="1200" dirty="0">
              <a:solidFill>
                <a:schemeClr val="accent2"/>
              </a:solidFill>
            </a:endParaRPr>
          </a:p>
          <a:p>
            <a:r>
              <a:rPr lang="ru-RU" sz="1200" dirty="0">
                <a:solidFill>
                  <a:schemeClr val="accent2"/>
                </a:solidFill>
              </a:rPr>
              <a:t>	</a:t>
            </a:r>
            <a:r>
              <a:rPr lang="en-US" sz="1200" dirty="0">
                <a:solidFill>
                  <a:schemeClr val="accent2"/>
                </a:solidFill>
              </a:rPr>
              <a:t>&lt;a-scene&gt;</a:t>
            </a:r>
            <a:br>
              <a:rPr lang="de-DE" sz="1200" dirty="0"/>
            </a:br>
            <a:r>
              <a:rPr lang="de-DE" sz="1200" dirty="0"/>
              <a:t>   	    </a:t>
            </a:r>
            <a:r>
              <a:rPr lang="de-DE" sz="1200" dirty="0">
                <a:solidFill>
                  <a:schemeClr val="accent2"/>
                </a:solidFill>
              </a:rPr>
              <a:t>&lt;a-box </a:t>
            </a:r>
            <a:r>
              <a:rPr lang="de-DE" sz="1200" dirty="0" err="1">
                <a:solidFill>
                  <a:schemeClr val="bg1"/>
                </a:solidFill>
              </a:rPr>
              <a:t>color</a:t>
            </a:r>
            <a:r>
              <a:rPr lang="de-DE" sz="1200" dirty="0">
                <a:solidFill>
                  <a:schemeClr val="bg1"/>
                </a:solidFill>
              </a:rPr>
              <a:t>="</a:t>
            </a:r>
            <a:r>
              <a:rPr lang="de-DE" sz="1200" dirty="0" err="1">
                <a:solidFill>
                  <a:schemeClr val="bg1"/>
                </a:solidFill>
              </a:rPr>
              <a:t>red</a:t>
            </a:r>
            <a:r>
              <a:rPr lang="de-DE" sz="1200" dirty="0">
                <a:solidFill>
                  <a:schemeClr val="bg1"/>
                </a:solidFill>
              </a:rPr>
              <a:t>“ </a:t>
            </a:r>
            <a:r>
              <a:rPr lang="de-DE" sz="1200" dirty="0" err="1">
                <a:solidFill>
                  <a:schemeClr val="bg1"/>
                </a:solidFill>
              </a:rPr>
              <a:t>position</a:t>
            </a:r>
            <a:r>
              <a:rPr lang="de-DE" sz="1200" dirty="0">
                <a:solidFill>
                  <a:schemeClr val="bg1"/>
                </a:solidFill>
              </a:rPr>
              <a:t>="0 1.6 -3“ </a:t>
            </a:r>
            <a:r>
              <a:rPr lang="de-DE" sz="1200" dirty="0" err="1">
                <a:solidFill>
                  <a:schemeClr val="bg1"/>
                </a:solidFill>
              </a:rPr>
              <a:t>rotation</a:t>
            </a:r>
            <a:r>
              <a:rPr lang="de-DE" sz="1200" dirty="0">
                <a:solidFill>
                  <a:schemeClr val="bg1"/>
                </a:solidFill>
              </a:rPr>
              <a:t>="0 45 45"</a:t>
            </a:r>
            <a:r>
              <a:rPr lang="de-DE" sz="1200" dirty="0">
                <a:solidFill>
                  <a:schemeClr val="accent2"/>
                </a:solidFill>
              </a:rPr>
              <a:t>&gt;&lt;/a-box&gt;</a:t>
            </a:r>
            <a:endParaRPr lang="en-US" sz="1200" dirty="0">
              <a:solidFill>
                <a:schemeClr val="accent2"/>
              </a:solidFill>
            </a:endParaRPr>
          </a:p>
          <a:p>
            <a:r>
              <a:rPr lang="en-US" sz="1200" dirty="0">
                <a:solidFill>
                  <a:schemeClr val="accent2"/>
                </a:solidFill>
              </a:rPr>
              <a:t>	&lt;/a-scene&gt;</a:t>
            </a:r>
            <a:br>
              <a:rPr lang="de-DE" sz="1200" dirty="0">
                <a:solidFill>
                  <a:schemeClr val="bg1"/>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pic>
        <p:nvPicPr>
          <p:cNvPr id="3" name="Picture 2">
            <a:extLst>
              <a:ext uri="{FF2B5EF4-FFF2-40B4-BE49-F238E27FC236}">
                <a16:creationId xmlns:a16="http://schemas.microsoft.com/office/drawing/2014/main" id="{B586B0E2-5023-E04C-A8EE-0139F30CC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182" y="3021929"/>
            <a:ext cx="1916327" cy="1783658"/>
          </a:xfrm>
          <a:prstGeom prst="rect">
            <a:avLst/>
          </a:prstGeom>
        </p:spPr>
      </p:pic>
      <p:sp>
        <p:nvSpPr>
          <p:cNvPr id="4" name="Frame 3">
            <a:extLst>
              <a:ext uri="{FF2B5EF4-FFF2-40B4-BE49-F238E27FC236}">
                <a16:creationId xmlns:a16="http://schemas.microsoft.com/office/drawing/2014/main" id="{EC5F8538-90D3-5B49-A89A-0F45B1D05FA2}"/>
              </a:ext>
            </a:extLst>
          </p:cNvPr>
          <p:cNvSpPr/>
          <p:nvPr/>
        </p:nvSpPr>
        <p:spPr>
          <a:xfrm>
            <a:off x="4237457" y="1882428"/>
            <a:ext cx="1327001"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2608569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828310-2477-6543-93BA-166AEAA806FC}"/>
              </a:ext>
            </a:extLst>
          </p:cNvPr>
          <p:cNvSpPr txBox="1"/>
          <p:nvPr/>
        </p:nvSpPr>
        <p:spPr>
          <a:xfrm>
            <a:off x="568411" y="436606"/>
            <a:ext cx="6820929" cy="2677656"/>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aframe.io</a:t>
            </a:r>
            <a:r>
              <a:rPr lang="de-DE" sz="1200" dirty="0">
                <a:solidFill>
                  <a:schemeClr val="bg1"/>
                </a:solidFill>
              </a:rPr>
              <a:t>/</a:t>
            </a:r>
            <a:r>
              <a:rPr lang="de-DE" sz="1200" dirty="0" err="1">
                <a:solidFill>
                  <a:schemeClr val="bg1"/>
                </a:solidFill>
              </a:rPr>
              <a:t>releases</a:t>
            </a:r>
            <a:r>
              <a:rPr lang="de-DE" sz="1200" dirty="0">
                <a:solidFill>
                  <a:schemeClr val="bg1"/>
                </a:solidFill>
              </a:rPr>
              <a:t>/0.9.1/</a:t>
            </a:r>
            <a:r>
              <a:rPr lang="de-DE" sz="1200" dirty="0" err="1">
                <a:solidFill>
                  <a:schemeClr val="bg1"/>
                </a:solidFill>
              </a:rPr>
              <a:t>aframe.min.js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endParaRPr lang="ru-RU" sz="1200" dirty="0">
              <a:solidFill>
                <a:schemeClr val="accent2"/>
              </a:solidFill>
            </a:endParaRPr>
          </a:p>
          <a:p>
            <a:r>
              <a:rPr lang="ru-RU" sz="1200" dirty="0">
                <a:solidFill>
                  <a:schemeClr val="accent2"/>
                </a:solidFill>
              </a:rPr>
              <a:t>	</a:t>
            </a:r>
            <a:r>
              <a:rPr lang="en-US" sz="1200" dirty="0">
                <a:solidFill>
                  <a:schemeClr val="accent2"/>
                </a:solidFill>
              </a:rPr>
              <a:t>&lt;a-scene&gt;</a:t>
            </a:r>
            <a:br>
              <a:rPr lang="de-DE" sz="1200" dirty="0"/>
            </a:br>
            <a:r>
              <a:rPr lang="de-DE" sz="1200" dirty="0"/>
              <a:t>   	    </a:t>
            </a:r>
            <a:r>
              <a:rPr lang="de-DE" sz="1200" dirty="0">
                <a:solidFill>
                  <a:schemeClr val="accent2"/>
                </a:solidFill>
              </a:rPr>
              <a:t>&lt;a-box </a:t>
            </a:r>
            <a:r>
              <a:rPr lang="de-DE" sz="1200" dirty="0" err="1">
                <a:solidFill>
                  <a:schemeClr val="bg1"/>
                </a:solidFill>
              </a:rPr>
              <a:t>color</a:t>
            </a:r>
            <a:r>
              <a:rPr lang="de-DE" sz="1200" dirty="0">
                <a:solidFill>
                  <a:schemeClr val="bg1"/>
                </a:solidFill>
              </a:rPr>
              <a:t>="</a:t>
            </a:r>
            <a:r>
              <a:rPr lang="de-DE" sz="1200" dirty="0" err="1">
                <a:solidFill>
                  <a:schemeClr val="bg1"/>
                </a:solidFill>
              </a:rPr>
              <a:t>red</a:t>
            </a:r>
            <a:r>
              <a:rPr lang="de-DE" sz="1200" dirty="0">
                <a:solidFill>
                  <a:schemeClr val="bg1"/>
                </a:solidFill>
              </a:rPr>
              <a:t>“ </a:t>
            </a:r>
            <a:r>
              <a:rPr lang="de-DE" sz="1200" dirty="0" err="1">
                <a:solidFill>
                  <a:schemeClr val="bg1"/>
                </a:solidFill>
              </a:rPr>
              <a:t>position</a:t>
            </a:r>
            <a:r>
              <a:rPr lang="de-DE" sz="1200" dirty="0">
                <a:solidFill>
                  <a:schemeClr val="bg1"/>
                </a:solidFill>
              </a:rPr>
              <a:t>="0 1.6 -3“ </a:t>
            </a:r>
            <a:r>
              <a:rPr lang="de-DE" sz="1200" dirty="0" err="1">
                <a:solidFill>
                  <a:schemeClr val="bg1"/>
                </a:solidFill>
              </a:rPr>
              <a:t>rotation</a:t>
            </a:r>
            <a:r>
              <a:rPr lang="de-DE" sz="1200" dirty="0">
                <a:solidFill>
                  <a:schemeClr val="bg1"/>
                </a:solidFill>
              </a:rPr>
              <a:t>="0 45 45“ </a:t>
            </a:r>
          </a:p>
          <a:p>
            <a:r>
              <a:rPr lang="de-DE" sz="1200" dirty="0">
                <a:solidFill>
                  <a:schemeClr val="bg1"/>
                </a:solidFill>
              </a:rPr>
              <a:t>	        </a:t>
            </a:r>
            <a:r>
              <a:rPr lang="en" sz="1200" dirty="0">
                <a:solidFill>
                  <a:schemeClr val="bg1"/>
                </a:solidFill>
              </a:rPr>
              <a:t>animation="property: rotation; to: 0 405 45; loop: true; dur: 5000"</a:t>
            </a:r>
            <a:r>
              <a:rPr lang="de-DE" sz="1200" dirty="0">
                <a:solidFill>
                  <a:schemeClr val="accent2"/>
                </a:solidFill>
              </a:rPr>
              <a:t>&gt;&lt;/a-box&gt;</a:t>
            </a:r>
            <a:endParaRPr lang="en-US" sz="1200" dirty="0">
              <a:solidFill>
                <a:schemeClr val="accent2"/>
              </a:solidFill>
            </a:endParaRPr>
          </a:p>
          <a:p>
            <a:r>
              <a:rPr lang="en-US" sz="1200" dirty="0">
                <a:solidFill>
                  <a:schemeClr val="accent2"/>
                </a:solidFill>
              </a:rPr>
              <a:t>	&lt;/a-scene&gt;</a:t>
            </a:r>
            <a:br>
              <a:rPr lang="de-DE" sz="1200" dirty="0">
                <a:solidFill>
                  <a:schemeClr val="bg1"/>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3" name="Frame 2">
            <a:extLst>
              <a:ext uri="{FF2B5EF4-FFF2-40B4-BE49-F238E27FC236}">
                <a16:creationId xmlns:a16="http://schemas.microsoft.com/office/drawing/2014/main" id="{4F69962E-2F8D-D043-BA0A-3A87EEE3C9ED}"/>
              </a:ext>
            </a:extLst>
          </p:cNvPr>
          <p:cNvSpPr/>
          <p:nvPr/>
        </p:nvSpPr>
        <p:spPr>
          <a:xfrm>
            <a:off x="1839953" y="2083148"/>
            <a:ext cx="4460486"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pic>
        <p:nvPicPr>
          <p:cNvPr id="4" name="Picture 3">
            <a:extLst>
              <a:ext uri="{FF2B5EF4-FFF2-40B4-BE49-F238E27FC236}">
                <a16:creationId xmlns:a16="http://schemas.microsoft.com/office/drawing/2014/main" id="{BD590567-B77C-2D45-8F4D-480E9ACEA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182" y="3021929"/>
            <a:ext cx="1916327" cy="1783658"/>
          </a:xfrm>
          <a:prstGeom prst="rect">
            <a:avLst/>
          </a:prstGeom>
        </p:spPr>
      </p:pic>
    </p:spTree>
    <p:extLst>
      <p:ext uri="{BB962C8B-B14F-4D97-AF65-F5344CB8AC3E}">
        <p14:creationId xmlns:p14="http://schemas.microsoft.com/office/powerpoint/2010/main" val="1508095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562A56-E40F-A548-BB07-177B911A2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791" y="491297"/>
            <a:ext cx="1473200" cy="3200400"/>
          </a:xfrm>
          <a:prstGeom prst="rect">
            <a:avLst/>
          </a:prstGeom>
        </p:spPr>
      </p:pic>
      <p:pic>
        <p:nvPicPr>
          <p:cNvPr id="7" name="Grafik 6">
            <a:extLst>
              <a:ext uri="{FF2B5EF4-FFF2-40B4-BE49-F238E27FC236}">
                <a16:creationId xmlns:a16="http://schemas.microsoft.com/office/drawing/2014/main" id="{A6520F4B-B8BC-1C4A-80C8-C97C49340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164" y="2132"/>
            <a:ext cx="2387263" cy="4178730"/>
          </a:xfrm>
          <a:prstGeom prst="rect">
            <a:avLst/>
          </a:prstGeom>
        </p:spPr>
      </p:pic>
      <p:sp>
        <p:nvSpPr>
          <p:cNvPr id="8" name="Titel 1">
            <a:extLst>
              <a:ext uri="{FF2B5EF4-FFF2-40B4-BE49-F238E27FC236}">
                <a16:creationId xmlns:a16="http://schemas.microsoft.com/office/drawing/2014/main" id="{6587EC12-10F7-494E-AE9D-85D0C509F178}"/>
              </a:ext>
            </a:extLst>
          </p:cNvPr>
          <p:cNvSpPr txBox="1">
            <a:spLocks/>
          </p:cNvSpPr>
          <p:nvPr/>
        </p:nvSpPr>
        <p:spPr bwMode="auto">
          <a:xfrm>
            <a:off x="3661791" y="3981753"/>
            <a:ext cx="2063506" cy="39395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err="1">
                <a:solidFill>
                  <a:schemeClr val="bg1"/>
                </a:solidFill>
              </a:rPr>
              <a:t>Red</a:t>
            </a:r>
            <a:r>
              <a:rPr lang="de-DE" sz="1600" dirty="0">
                <a:solidFill>
                  <a:schemeClr val="bg1"/>
                </a:solidFill>
              </a:rPr>
              <a:t> </a:t>
            </a:r>
            <a:r>
              <a:rPr lang="de-DE" sz="1600" dirty="0" err="1">
                <a:solidFill>
                  <a:schemeClr val="bg1"/>
                </a:solidFill>
              </a:rPr>
              <a:t>cube</a:t>
            </a:r>
            <a:endParaRPr lang="de-DE" sz="1600" dirty="0">
              <a:solidFill>
                <a:schemeClr val="bg1"/>
              </a:solidFill>
            </a:endParaRPr>
          </a:p>
          <a:p>
            <a:pPr fontAlgn="auto">
              <a:lnSpc>
                <a:spcPct val="80000"/>
              </a:lnSpc>
              <a:spcAft>
                <a:spcPts val="0"/>
              </a:spcAft>
              <a:defRPr/>
            </a:pPr>
            <a:r>
              <a:rPr lang="de-DE" sz="1600" dirty="0">
                <a:solidFill>
                  <a:schemeClr val="bg1"/>
                </a:solidFill>
              </a:rPr>
              <a:t>A-frame</a:t>
            </a:r>
          </a:p>
        </p:txBody>
      </p:sp>
      <p:sp>
        <p:nvSpPr>
          <p:cNvPr id="9" name="Textfeld 15">
            <a:extLst>
              <a:ext uri="{FF2B5EF4-FFF2-40B4-BE49-F238E27FC236}">
                <a16:creationId xmlns:a16="http://schemas.microsoft.com/office/drawing/2014/main" id="{4E568F36-1477-BA4D-8499-292088ADF790}"/>
              </a:ext>
            </a:extLst>
          </p:cNvPr>
          <p:cNvSpPr txBox="1"/>
          <p:nvPr/>
        </p:nvSpPr>
        <p:spPr>
          <a:xfrm>
            <a:off x="7359535" y="4866501"/>
            <a:ext cx="1433406" cy="215444"/>
          </a:xfrm>
          <a:prstGeom prst="rect">
            <a:avLst/>
          </a:prstGeom>
          <a:noFill/>
        </p:spPr>
        <p:txBody>
          <a:bodyPr wrap="none" rtlCol="0">
            <a:spAutoFit/>
          </a:bodyPr>
          <a:lstStyle/>
          <a:p>
            <a:pPr algn="r"/>
            <a:r>
              <a:rPr lang="de-DE" sz="800" dirty="0">
                <a:solidFill>
                  <a:schemeClr val="bg1"/>
                </a:solidFill>
              </a:rPr>
              <a:t>Source: Saint Elmo‘s Berlin</a:t>
            </a:r>
          </a:p>
        </p:txBody>
      </p:sp>
    </p:spTree>
    <p:extLst>
      <p:ext uri="{BB962C8B-B14F-4D97-AF65-F5344CB8AC3E}">
        <p14:creationId xmlns:p14="http://schemas.microsoft.com/office/powerpoint/2010/main" val="3096999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5B12-45A4-AF46-AEC2-2143325DA6DB}"/>
              </a:ext>
            </a:extLst>
          </p:cNvPr>
          <p:cNvSpPr>
            <a:spLocks noGrp="1"/>
          </p:cNvSpPr>
          <p:nvPr>
            <p:ph type="title"/>
          </p:nvPr>
        </p:nvSpPr>
        <p:spPr>
          <a:xfrm>
            <a:off x="884238" y="1394505"/>
            <a:ext cx="7375524" cy="2354491"/>
          </a:xfrm>
        </p:spPr>
        <p:txBody>
          <a:bodyPr/>
          <a:lstStyle/>
          <a:p>
            <a:r>
              <a:rPr lang="de-DE" dirty="0"/>
              <a:t>WHERE TO GO FROM HERE?</a:t>
            </a:r>
            <a:br>
              <a:rPr lang="de-DE" dirty="0"/>
            </a:br>
            <a:endParaRPr lang="de-DE" dirty="0">
              <a:solidFill>
                <a:schemeClr val="accent1"/>
              </a:solidFill>
            </a:endParaRPr>
          </a:p>
        </p:txBody>
      </p:sp>
    </p:spTree>
    <p:extLst>
      <p:ext uri="{BB962C8B-B14F-4D97-AF65-F5344CB8AC3E}">
        <p14:creationId xmlns:p14="http://schemas.microsoft.com/office/powerpoint/2010/main" val="671750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0" y="0"/>
            <a:ext cx="9356651" cy="52737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p>
        </p:txBody>
      </p:sp>
      <p:pic>
        <p:nvPicPr>
          <p:cNvPr id="3" name="Bild 2"/>
          <p:cNvPicPr>
            <a:picLocks noChangeAspect="1"/>
          </p:cNvPicPr>
          <p:nvPr/>
        </p:nvPicPr>
        <p:blipFill>
          <a:blip r:embed="rId3"/>
          <a:stretch>
            <a:fillRect/>
          </a:stretch>
        </p:blipFill>
        <p:spPr>
          <a:xfrm>
            <a:off x="1026199" y="0"/>
            <a:ext cx="7091601" cy="5143500"/>
          </a:xfrm>
          <a:prstGeom prst="rect">
            <a:avLst/>
          </a:prstGeom>
        </p:spPr>
      </p:pic>
      <p:sp>
        <p:nvSpPr>
          <p:cNvPr id="5" name="Rechteck 4"/>
          <p:cNvSpPr/>
          <p:nvPr/>
        </p:nvSpPr>
        <p:spPr>
          <a:xfrm>
            <a:off x="757239" y="3483366"/>
            <a:ext cx="1815735" cy="4531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spAutoFit/>
          </a:bodyPr>
          <a:lstStyle/>
          <a:p>
            <a:r>
              <a:rPr lang="de-DE" sz="2000" b="1" dirty="0">
                <a:solidFill>
                  <a:schemeClr val="tx1"/>
                </a:solidFill>
              </a:rPr>
              <a:t>SENSORAMA</a:t>
            </a:r>
          </a:p>
        </p:txBody>
      </p:sp>
      <p:sp>
        <p:nvSpPr>
          <p:cNvPr id="6" name="Rechteck 5"/>
          <p:cNvSpPr/>
          <p:nvPr/>
        </p:nvSpPr>
        <p:spPr>
          <a:xfrm>
            <a:off x="757238" y="3936549"/>
            <a:ext cx="2083437" cy="36085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spAutoFit/>
          </a:bodyPr>
          <a:lstStyle/>
          <a:p>
            <a:r>
              <a:rPr lang="de-DE" sz="1400" b="1" dirty="0">
                <a:solidFill>
                  <a:schemeClr val="bg1"/>
                </a:solidFill>
              </a:rPr>
              <a:t>MORTON HEILIG, 1962</a:t>
            </a:r>
          </a:p>
        </p:txBody>
      </p:sp>
    </p:spTree>
    <p:extLst>
      <p:ext uri="{BB962C8B-B14F-4D97-AF65-F5344CB8AC3E}">
        <p14:creationId xmlns:p14="http://schemas.microsoft.com/office/powerpoint/2010/main" val="604779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10CCF4-FF9E-8F4A-9C15-CDADB5C95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689" y="487717"/>
            <a:ext cx="1480608" cy="3206349"/>
          </a:xfrm>
          <a:prstGeom prst="rect">
            <a:avLst/>
          </a:prstGeom>
        </p:spPr>
      </p:pic>
      <p:pic>
        <p:nvPicPr>
          <p:cNvPr id="22" name="Grafik 21">
            <a:extLst>
              <a:ext uri="{FF2B5EF4-FFF2-40B4-BE49-F238E27FC236}">
                <a16:creationId xmlns:a16="http://schemas.microsoft.com/office/drawing/2014/main" id="{F471EC03-F527-C747-BA05-CAF65C1DA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033" y="0"/>
            <a:ext cx="2387263" cy="4178730"/>
          </a:xfrm>
          <a:prstGeom prst="rect">
            <a:avLst/>
          </a:prstGeom>
        </p:spPr>
      </p:pic>
      <p:pic>
        <p:nvPicPr>
          <p:cNvPr id="5" name="Picture 4">
            <a:extLst>
              <a:ext uri="{FF2B5EF4-FFF2-40B4-BE49-F238E27FC236}">
                <a16:creationId xmlns:a16="http://schemas.microsoft.com/office/drawing/2014/main" id="{C895D15E-6914-D04E-8199-16943754E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8320" y="487717"/>
            <a:ext cx="1489719" cy="3206349"/>
          </a:xfrm>
          <a:prstGeom prst="rect">
            <a:avLst/>
          </a:prstGeom>
        </p:spPr>
      </p:pic>
      <p:pic>
        <p:nvPicPr>
          <p:cNvPr id="11" name="Grafik 10">
            <a:extLst>
              <a:ext uri="{FF2B5EF4-FFF2-40B4-BE49-F238E27FC236}">
                <a16:creationId xmlns:a16="http://schemas.microsoft.com/office/drawing/2014/main" id="{C8174911-78D1-0F46-A4D7-FE3E5357D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4704" y="0"/>
            <a:ext cx="2387263" cy="4178730"/>
          </a:xfrm>
          <a:prstGeom prst="rect">
            <a:avLst/>
          </a:prstGeom>
        </p:spPr>
      </p:pic>
      <p:sp>
        <p:nvSpPr>
          <p:cNvPr id="32" name="Titel 1">
            <a:extLst>
              <a:ext uri="{FF2B5EF4-FFF2-40B4-BE49-F238E27FC236}">
                <a16:creationId xmlns:a16="http://schemas.microsoft.com/office/drawing/2014/main" id="{6ED44766-DA08-D646-8AD6-02905D031F29}"/>
              </a:ext>
            </a:extLst>
          </p:cNvPr>
          <p:cNvSpPr txBox="1">
            <a:spLocks/>
          </p:cNvSpPr>
          <p:nvPr/>
        </p:nvSpPr>
        <p:spPr bwMode="auto">
          <a:xfrm>
            <a:off x="1948320" y="3981753"/>
            <a:ext cx="1749614" cy="19697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a:solidFill>
                  <a:schemeClr val="bg1"/>
                </a:solidFill>
              </a:rPr>
              <a:t>WITH MARKER</a:t>
            </a:r>
          </a:p>
        </p:txBody>
      </p:sp>
      <p:sp>
        <p:nvSpPr>
          <p:cNvPr id="33" name="Titel 1">
            <a:extLst>
              <a:ext uri="{FF2B5EF4-FFF2-40B4-BE49-F238E27FC236}">
                <a16:creationId xmlns:a16="http://schemas.microsoft.com/office/drawing/2014/main" id="{4F893D72-B9F5-7940-B589-000F277183BC}"/>
              </a:ext>
            </a:extLst>
          </p:cNvPr>
          <p:cNvSpPr txBox="1">
            <a:spLocks/>
          </p:cNvSpPr>
          <p:nvPr/>
        </p:nvSpPr>
        <p:spPr bwMode="auto">
          <a:xfrm>
            <a:off x="5711689" y="3981752"/>
            <a:ext cx="1560300" cy="19697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a:solidFill>
                  <a:schemeClr val="bg1"/>
                </a:solidFill>
              </a:rPr>
              <a:t>MARKERLESS</a:t>
            </a:r>
          </a:p>
        </p:txBody>
      </p:sp>
      <p:sp>
        <p:nvSpPr>
          <p:cNvPr id="16" name="Textfeld 15">
            <a:extLst>
              <a:ext uri="{FF2B5EF4-FFF2-40B4-BE49-F238E27FC236}">
                <a16:creationId xmlns:a16="http://schemas.microsoft.com/office/drawing/2014/main" id="{8D590DD7-559D-D748-952D-3A06EF1112BB}"/>
              </a:ext>
            </a:extLst>
          </p:cNvPr>
          <p:cNvSpPr txBox="1"/>
          <p:nvPr/>
        </p:nvSpPr>
        <p:spPr>
          <a:xfrm>
            <a:off x="7359535" y="4866501"/>
            <a:ext cx="1433406" cy="215444"/>
          </a:xfrm>
          <a:prstGeom prst="rect">
            <a:avLst/>
          </a:prstGeom>
          <a:noFill/>
        </p:spPr>
        <p:txBody>
          <a:bodyPr wrap="none" rtlCol="0">
            <a:spAutoFit/>
          </a:bodyPr>
          <a:lstStyle/>
          <a:p>
            <a:pPr algn="r"/>
            <a:r>
              <a:rPr lang="de-DE" sz="800" dirty="0">
                <a:solidFill>
                  <a:schemeClr val="bg1"/>
                </a:solidFill>
              </a:rPr>
              <a:t>Source: Saint Elmo‘s Berlin</a:t>
            </a:r>
          </a:p>
        </p:txBody>
      </p:sp>
    </p:spTree>
    <p:extLst>
      <p:ext uri="{BB962C8B-B14F-4D97-AF65-F5344CB8AC3E}">
        <p14:creationId xmlns:p14="http://schemas.microsoft.com/office/powerpoint/2010/main" val="24735848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10120DFE-1F59-184C-8C06-08C934A97010}"/>
              </a:ext>
            </a:extLst>
          </p:cNvPr>
          <p:cNvGrpSpPr/>
          <p:nvPr/>
        </p:nvGrpSpPr>
        <p:grpSpPr>
          <a:xfrm>
            <a:off x="2849787" y="972393"/>
            <a:ext cx="3444426" cy="3198714"/>
            <a:chOff x="4100747" y="458171"/>
            <a:chExt cx="3444426" cy="3198714"/>
          </a:xfrm>
        </p:grpSpPr>
        <p:pic>
          <p:nvPicPr>
            <p:cNvPr id="9" name="Picture 8">
              <a:extLst>
                <a:ext uri="{FF2B5EF4-FFF2-40B4-BE49-F238E27FC236}">
                  <a16:creationId xmlns:a16="http://schemas.microsoft.com/office/drawing/2014/main" id="{F372BDB4-E1E4-7044-AC48-C5D5BE234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773" y="458171"/>
              <a:ext cx="1168400" cy="1168400"/>
            </a:xfrm>
            <a:prstGeom prst="rect">
              <a:avLst/>
            </a:prstGeom>
          </p:spPr>
        </p:pic>
        <p:pic>
          <p:nvPicPr>
            <p:cNvPr id="10" name="Picture 9">
              <a:extLst>
                <a:ext uri="{FF2B5EF4-FFF2-40B4-BE49-F238E27FC236}">
                  <a16:creationId xmlns:a16="http://schemas.microsoft.com/office/drawing/2014/main" id="{4A586FA0-500B-CF4F-9D04-6130C3821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100747" y="458171"/>
              <a:ext cx="1168400" cy="1168400"/>
            </a:xfrm>
            <a:prstGeom prst="rect">
              <a:avLst/>
            </a:prstGeom>
          </p:spPr>
        </p:pic>
        <p:pic>
          <p:nvPicPr>
            <p:cNvPr id="11" name="Picture 10">
              <a:extLst>
                <a:ext uri="{FF2B5EF4-FFF2-40B4-BE49-F238E27FC236}">
                  <a16:creationId xmlns:a16="http://schemas.microsoft.com/office/drawing/2014/main" id="{D48B7D1E-809D-5B45-A489-6C30B019A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100747" y="2488485"/>
              <a:ext cx="1168400" cy="1168400"/>
            </a:xfrm>
            <a:prstGeom prst="rect">
              <a:avLst/>
            </a:prstGeom>
          </p:spPr>
        </p:pic>
        <p:pic>
          <p:nvPicPr>
            <p:cNvPr id="12" name="Picture 11">
              <a:extLst>
                <a:ext uri="{FF2B5EF4-FFF2-40B4-BE49-F238E27FC236}">
                  <a16:creationId xmlns:a16="http://schemas.microsoft.com/office/drawing/2014/main" id="{19F952C0-6E7F-CC41-AAEE-D95120DCF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76773" y="2488485"/>
              <a:ext cx="1168400" cy="1168400"/>
            </a:xfrm>
            <a:prstGeom prst="rect">
              <a:avLst/>
            </a:prstGeom>
          </p:spPr>
        </p:pic>
        <p:pic>
          <p:nvPicPr>
            <p:cNvPr id="4" name="Picture 3">
              <a:extLst>
                <a:ext uri="{FF2B5EF4-FFF2-40B4-BE49-F238E27FC236}">
                  <a16:creationId xmlns:a16="http://schemas.microsoft.com/office/drawing/2014/main" id="{E3A012F4-AC9E-674B-8505-BFBEF3E7B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662" y="751230"/>
              <a:ext cx="2612596" cy="2612596"/>
            </a:xfrm>
            <a:prstGeom prst="rect">
              <a:avLst/>
            </a:prstGeom>
          </p:spPr>
        </p:pic>
      </p:grpSp>
    </p:spTree>
    <p:extLst>
      <p:ext uri="{BB962C8B-B14F-4D97-AF65-F5344CB8AC3E}">
        <p14:creationId xmlns:p14="http://schemas.microsoft.com/office/powerpoint/2010/main" val="3817005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C71297-DC39-274D-9644-207CED4EE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0" y="800100"/>
            <a:ext cx="3543300" cy="3543300"/>
          </a:xfrm>
          <a:prstGeom prst="rect">
            <a:avLst/>
          </a:prstGeom>
        </p:spPr>
      </p:pic>
    </p:spTree>
    <p:extLst>
      <p:ext uri="{BB962C8B-B14F-4D97-AF65-F5344CB8AC3E}">
        <p14:creationId xmlns:p14="http://schemas.microsoft.com/office/powerpoint/2010/main" val="2999648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828310-2477-6543-93BA-166AEAA806FC}"/>
              </a:ext>
            </a:extLst>
          </p:cNvPr>
          <p:cNvSpPr txBox="1"/>
          <p:nvPr/>
        </p:nvSpPr>
        <p:spPr>
          <a:xfrm>
            <a:off x="568411" y="436606"/>
            <a:ext cx="7949513" cy="3600986"/>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aframe.io</a:t>
            </a:r>
            <a:r>
              <a:rPr lang="de-DE" sz="1200" dirty="0">
                <a:solidFill>
                  <a:schemeClr val="bg1"/>
                </a:solidFill>
              </a:rPr>
              <a:t>/</a:t>
            </a:r>
            <a:r>
              <a:rPr lang="de-DE" sz="1200" dirty="0" err="1">
                <a:solidFill>
                  <a:schemeClr val="bg1"/>
                </a:solidFill>
              </a:rPr>
              <a:t>releases</a:t>
            </a:r>
            <a:r>
              <a:rPr lang="de-DE" sz="1200" dirty="0">
                <a:solidFill>
                  <a:schemeClr val="bg1"/>
                </a:solidFill>
              </a:rPr>
              <a:t>/0.9.1/</a:t>
            </a:r>
            <a:r>
              <a:rPr lang="de-DE" sz="1200" dirty="0" err="1">
                <a:solidFill>
                  <a:schemeClr val="bg1"/>
                </a:solidFill>
              </a:rPr>
              <a:t>aframe.min.js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p>
          <a:p>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endParaRPr lang="ru-RU" sz="1200" dirty="0">
              <a:solidFill>
                <a:schemeClr val="accent2"/>
              </a:solidFill>
            </a:endParaRPr>
          </a:p>
          <a:p>
            <a:r>
              <a:rPr lang="ru-RU" sz="1200" dirty="0">
                <a:solidFill>
                  <a:schemeClr val="accent2"/>
                </a:solidFill>
              </a:rPr>
              <a:t>	</a:t>
            </a:r>
            <a:r>
              <a:rPr lang="en-US" sz="1200" dirty="0">
                <a:solidFill>
                  <a:schemeClr val="accent2"/>
                </a:solidFill>
              </a:rPr>
              <a:t>&lt;a-scene&gt;</a:t>
            </a:r>
          </a:p>
          <a:p>
            <a:endParaRPr lang="en-US" sz="1200" dirty="0">
              <a:solidFill>
                <a:schemeClr val="accent2"/>
              </a:solidFill>
            </a:endParaRPr>
          </a:p>
          <a:p>
            <a:r>
              <a:rPr lang="de-DE" sz="1200" dirty="0">
                <a:solidFill>
                  <a:schemeClr val="accent2"/>
                </a:solidFill>
              </a:rPr>
              <a:t>	</a:t>
            </a:r>
            <a:br>
              <a:rPr lang="de-DE" sz="1200" dirty="0"/>
            </a:br>
            <a:r>
              <a:rPr lang="de-DE" sz="1200" dirty="0"/>
              <a:t>   	        </a:t>
            </a:r>
            <a:r>
              <a:rPr lang="de-DE" sz="1200" dirty="0">
                <a:solidFill>
                  <a:schemeClr val="accent2"/>
                </a:solidFill>
              </a:rPr>
              <a:t>&lt;a-box </a:t>
            </a:r>
            <a:r>
              <a:rPr lang="de-DE" sz="1200" dirty="0" err="1">
                <a:solidFill>
                  <a:schemeClr val="bg1"/>
                </a:solidFill>
              </a:rPr>
              <a:t>color</a:t>
            </a:r>
            <a:r>
              <a:rPr lang="de-DE" sz="1200" dirty="0">
                <a:solidFill>
                  <a:schemeClr val="bg1"/>
                </a:solidFill>
              </a:rPr>
              <a:t>="</a:t>
            </a:r>
            <a:r>
              <a:rPr lang="de-DE" sz="1200" dirty="0" err="1">
                <a:solidFill>
                  <a:schemeClr val="bg1"/>
                </a:solidFill>
              </a:rPr>
              <a:t>red</a:t>
            </a:r>
            <a:r>
              <a:rPr lang="de-DE" sz="1200" dirty="0">
                <a:solidFill>
                  <a:schemeClr val="bg1"/>
                </a:solidFill>
              </a:rPr>
              <a:t>“ </a:t>
            </a:r>
            <a:r>
              <a:rPr lang="de-DE" sz="1200" dirty="0" err="1">
                <a:solidFill>
                  <a:schemeClr val="bg1"/>
                </a:solidFill>
              </a:rPr>
              <a:t>position</a:t>
            </a:r>
            <a:r>
              <a:rPr lang="de-DE" sz="1200" dirty="0">
                <a:solidFill>
                  <a:schemeClr val="bg1"/>
                </a:solidFill>
              </a:rPr>
              <a:t>="0 1.6 -3“ </a:t>
            </a:r>
            <a:r>
              <a:rPr lang="de-DE" sz="1200" dirty="0" err="1">
                <a:solidFill>
                  <a:schemeClr val="bg1"/>
                </a:solidFill>
              </a:rPr>
              <a:t>rotation</a:t>
            </a:r>
            <a:r>
              <a:rPr lang="de-DE" sz="1200" dirty="0">
                <a:solidFill>
                  <a:schemeClr val="bg1"/>
                </a:solidFill>
              </a:rPr>
              <a:t>="0 45 45“ </a:t>
            </a:r>
          </a:p>
          <a:p>
            <a:r>
              <a:rPr lang="de-DE" sz="1200" dirty="0">
                <a:solidFill>
                  <a:schemeClr val="bg1"/>
                </a:solidFill>
              </a:rPr>
              <a:t>	            </a:t>
            </a:r>
            <a:r>
              <a:rPr lang="en" sz="1200" dirty="0">
                <a:solidFill>
                  <a:schemeClr val="bg1"/>
                </a:solidFill>
              </a:rPr>
              <a:t>animation="property: rotation; to: 0 405 45; loop: true; dur: 5000"</a:t>
            </a:r>
            <a:r>
              <a:rPr lang="de-DE" sz="1200" dirty="0">
                <a:solidFill>
                  <a:schemeClr val="accent2"/>
                </a:solidFill>
              </a:rPr>
              <a:t>&gt;&lt;/a-box&gt;</a:t>
            </a:r>
          </a:p>
          <a:p>
            <a:r>
              <a:rPr lang="de-DE" sz="1200" dirty="0">
                <a:solidFill>
                  <a:schemeClr val="accent2"/>
                </a:solidFill>
              </a:rPr>
              <a:t>	</a:t>
            </a:r>
          </a:p>
          <a:p>
            <a:endParaRPr lang="en-US" sz="1200" dirty="0">
              <a:solidFill>
                <a:schemeClr val="accent2"/>
              </a:solidFill>
            </a:endParaRPr>
          </a:p>
          <a:p>
            <a:r>
              <a:rPr lang="en-US" sz="1200" dirty="0">
                <a:solidFill>
                  <a:schemeClr val="accent2"/>
                </a:solidFill>
              </a:rPr>
              <a:t>	&lt;/a-scene&gt;</a:t>
            </a:r>
            <a:br>
              <a:rPr lang="de-DE" sz="1200" dirty="0">
                <a:solidFill>
                  <a:schemeClr val="bg1"/>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Tree>
    <p:extLst>
      <p:ext uri="{BB962C8B-B14F-4D97-AF65-F5344CB8AC3E}">
        <p14:creationId xmlns:p14="http://schemas.microsoft.com/office/powerpoint/2010/main" val="3446205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828310-2477-6543-93BA-166AEAA806FC}"/>
              </a:ext>
            </a:extLst>
          </p:cNvPr>
          <p:cNvSpPr txBox="1"/>
          <p:nvPr/>
        </p:nvSpPr>
        <p:spPr>
          <a:xfrm>
            <a:off x="568411" y="436606"/>
            <a:ext cx="7949513" cy="3600986"/>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aframe.io</a:t>
            </a:r>
            <a:r>
              <a:rPr lang="de-DE" sz="1200" dirty="0">
                <a:solidFill>
                  <a:schemeClr val="bg1"/>
                </a:solidFill>
              </a:rPr>
              <a:t>/</a:t>
            </a:r>
            <a:r>
              <a:rPr lang="de-DE" sz="1200" dirty="0" err="1">
                <a:solidFill>
                  <a:schemeClr val="bg1"/>
                </a:solidFill>
              </a:rPr>
              <a:t>releases</a:t>
            </a:r>
            <a:r>
              <a:rPr lang="de-DE" sz="1200" dirty="0">
                <a:solidFill>
                  <a:schemeClr val="bg1"/>
                </a:solidFill>
              </a:rPr>
              <a:t>/0.9.1/</a:t>
            </a:r>
            <a:r>
              <a:rPr lang="de-DE" sz="1200" dirty="0" err="1">
                <a:solidFill>
                  <a:schemeClr val="bg1"/>
                </a:solidFill>
              </a:rPr>
              <a:t>aframe.min.js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r>
              <a:rPr lang="de-DE" sz="1200" dirty="0"/>
              <a:t> </a:t>
            </a:r>
            <a:br>
              <a:rPr lang="de-DE" sz="1200" dirty="0"/>
            </a:br>
            <a:r>
              <a:rPr lang="ru-RU" sz="1200" dirty="0"/>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cdn.rawgit.com</a:t>
            </a:r>
            <a:r>
              <a:rPr lang="de-DE" sz="1200" dirty="0">
                <a:solidFill>
                  <a:schemeClr val="bg1"/>
                </a:solidFill>
              </a:rPr>
              <a:t>/</a:t>
            </a:r>
            <a:r>
              <a:rPr lang="de-DE" sz="1200" dirty="0" err="1">
                <a:solidFill>
                  <a:schemeClr val="bg1"/>
                </a:solidFill>
              </a:rPr>
              <a:t>jeromeetienne</a:t>
            </a:r>
            <a:r>
              <a:rPr lang="de-DE" sz="1200" dirty="0">
                <a:solidFill>
                  <a:schemeClr val="bg1"/>
                </a:solidFill>
              </a:rPr>
              <a:t>/</a:t>
            </a:r>
            <a:r>
              <a:rPr lang="de-DE" sz="1200" dirty="0" err="1">
                <a:solidFill>
                  <a:schemeClr val="bg1"/>
                </a:solidFill>
              </a:rPr>
              <a:t>AR.js</a:t>
            </a:r>
            <a:r>
              <a:rPr lang="de-DE" sz="1200" dirty="0">
                <a:solidFill>
                  <a:schemeClr val="bg1"/>
                </a:solidFill>
              </a:rPr>
              <a:t>/1.6.2/</a:t>
            </a:r>
            <a:r>
              <a:rPr lang="de-DE" sz="1200" dirty="0" err="1">
                <a:solidFill>
                  <a:schemeClr val="bg1"/>
                </a:solidFill>
              </a:rPr>
              <a:t>aframe</a:t>
            </a:r>
            <a:r>
              <a:rPr lang="de-DE" sz="1200" dirty="0">
                <a:solidFill>
                  <a:schemeClr val="bg1"/>
                </a:solidFill>
              </a:rPr>
              <a:t>/</a:t>
            </a:r>
            <a:r>
              <a:rPr lang="de-DE" sz="1200" dirty="0" err="1">
                <a:solidFill>
                  <a:schemeClr val="bg1"/>
                </a:solidFill>
              </a:rPr>
              <a:t>build</a:t>
            </a:r>
            <a:r>
              <a:rPr lang="de-DE" sz="1200" dirty="0">
                <a:solidFill>
                  <a:schemeClr val="bg1"/>
                </a:solidFill>
              </a:rPr>
              <a:t>/</a:t>
            </a:r>
            <a:r>
              <a:rPr lang="de-DE" sz="1200" dirty="0" err="1">
                <a:solidFill>
                  <a:schemeClr val="bg1"/>
                </a:solidFill>
              </a:rPr>
              <a:t>aframe-ar.js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endParaRPr lang="ru-RU" sz="1200" dirty="0">
              <a:solidFill>
                <a:schemeClr val="accent2"/>
              </a:solidFill>
            </a:endParaRPr>
          </a:p>
          <a:p>
            <a:r>
              <a:rPr lang="ru-RU" sz="1200" dirty="0">
                <a:solidFill>
                  <a:schemeClr val="accent2"/>
                </a:solidFill>
              </a:rPr>
              <a:t>	</a:t>
            </a:r>
            <a:r>
              <a:rPr lang="en-US" sz="1200" dirty="0">
                <a:solidFill>
                  <a:schemeClr val="accent2"/>
                </a:solidFill>
              </a:rPr>
              <a:t>&lt;a-scene&gt;</a:t>
            </a:r>
          </a:p>
          <a:p>
            <a:endParaRPr lang="en-US" sz="1200" dirty="0">
              <a:solidFill>
                <a:schemeClr val="accent2"/>
              </a:solidFill>
            </a:endParaRPr>
          </a:p>
          <a:p>
            <a:r>
              <a:rPr lang="de-DE" sz="1200" dirty="0">
                <a:solidFill>
                  <a:schemeClr val="accent2"/>
                </a:solidFill>
              </a:rPr>
              <a:t>	</a:t>
            </a:r>
            <a:br>
              <a:rPr lang="de-DE" sz="1200" dirty="0"/>
            </a:br>
            <a:r>
              <a:rPr lang="de-DE" sz="1200" dirty="0"/>
              <a:t>   	        </a:t>
            </a:r>
            <a:r>
              <a:rPr lang="de-DE" sz="1200" dirty="0">
                <a:solidFill>
                  <a:schemeClr val="accent2"/>
                </a:solidFill>
              </a:rPr>
              <a:t>&lt;a-box </a:t>
            </a:r>
            <a:r>
              <a:rPr lang="de-DE" sz="1200" dirty="0" err="1">
                <a:solidFill>
                  <a:schemeClr val="bg1"/>
                </a:solidFill>
              </a:rPr>
              <a:t>color</a:t>
            </a:r>
            <a:r>
              <a:rPr lang="de-DE" sz="1200" dirty="0">
                <a:solidFill>
                  <a:schemeClr val="bg1"/>
                </a:solidFill>
              </a:rPr>
              <a:t>="</a:t>
            </a:r>
            <a:r>
              <a:rPr lang="de-DE" sz="1200" dirty="0" err="1">
                <a:solidFill>
                  <a:schemeClr val="bg1"/>
                </a:solidFill>
              </a:rPr>
              <a:t>red</a:t>
            </a:r>
            <a:r>
              <a:rPr lang="de-DE" sz="1200" dirty="0">
                <a:solidFill>
                  <a:schemeClr val="bg1"/>
                </a:solidFill>
              </a:rPr>
              <a:t>“ </a:t>
            </a:r>
            <a:r>
              <a:rPr lang="de-DE" sz="1200" dirty="0" err="1">
                <a:solidFill>
                  <a:schemeClr val="bg1"/>
                </a:solidFill>
              </a:rPr>
              <a:t>position</a:t>
            </a:r>
            <a:r>
              <a:rPr lang="de-DE" sz="1200" dirty="0">
                <a:solidFill>
                  <a:schemeClr val="bg1"/>
                </a:solidFill>
              </a:rPr>
              <a:t>="0 1.6 -3“ </a:t>
            </a:r>
            <a:r>
              <a:rPr lang="de-DE" sz="1200" dirty="0" err="1">
                <a:solidFill>
                  <a:schemeClr val="bg1"/>
                </a:solidFill>
              </a:rPr>
              <a:t>rotation</a:t>
            </a:r>
            <a:r>
              <a:rPr lang="de-DE" sz="1200" dirty="0">
                <a:solidFill>
                  <a:schemeClr val="bg1"/>
                </a:solidFill>
              </a:rPr>
              <a:t>="0 45 45“ </a:t>
            </a:r>
          </a:p>
          <a:p>
            <a:r>
              <a:rPr lang="de-DE" sz="1200" dirty="0">
                <a:solidFill>
                  <a:schemeClr val="bg1"/>
                </a:solidFill>
              </a:rPr>
              <a:t>	            </a:t>
            </a:r>
            <a:r>
              <a:rPr lang="en" sz="1200" dirty="0">
                <a:solidFill>
                  <a:schemeClr val="bg1"/>
                </a:solidFill>
              </a:rPr>
              <a:t>animation="property: rotation; to: 0 405 45; loop: true; dur: 5000"</a:t>
            </a:r>
            <a:r>
              <a:rPr lang="de-DE" sz="1200" dirty="0">
                <a:solidFill>
                  <a:schemeClr val="accent2"/>
                </a:solidFill>
              </a:rPr>
              <a:t>&gt;&lt;/a-box&gt;</a:t>
            </a:r>
          </a:p>
          <a:p>
            <a:r>
              <a:rPr lang="de-DE" sz="1200" dirty="0">
                <a:solidFill>
                  <a:schemeClr val="accent2"/>
                </a:solidFill>
              </a:rPr>
              <a:t>	    </a:t>
            </a:r>
          </a:p>
          <a:p>
            <a:endParaRPr lang="en-US" sz="1200" dirty="0">
              <a:solidFill>
                <a:schemeClr val="accent2"/>
              </a:solidFill>
            </a:endParaRPr>
          </a:p>
          <a:p>
            <a:r>
              <a:rPr lang="en-US" sz="1200" dirty="0">
                <a:solidFill>
                  <a:schemeClr val="accent2"/>
                </a:solidFill>
              </a:rPr>
              <a:t>	&lt;/a-scene&gt;</a:t>
            </a:r>
            <a:br>
              <a:rPr lang="de-DE" sz="1200" dirty="0">
                <a:solidFill>
                  <a:schemeClr val="bg1"/>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3" name="Frame 2">
            <a:extLst>
              <a:ext uri="{FF2B5EF4-FFF2-40B4-BE49-F238E27FC236}">
                <a16:creationId xmlns:a16="http://schemas.microsoft.com/office/drawing/2014/main" id="{03800A13-258E-B54E-B55C-84FA3EAC1C93}"/>
              </a:ext>
            </a:extLst>
          </p:cNvPr>
          <p:cNvSpPr/>
          <p:nvPr/>
        </p:nvSpPr>
        <p:spPr>
          <a:xfrm>
            <a:off x="769438" y="1347168"/>
            <a:ext cx="6690727"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1970546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828310-2477-6543-93BA-166AEAA806FC}"/>
              </a:ext>
            </a:extLst>
          </p:cNvPr>
          <p:cNvSpPr txBox="1"/>
          <p:nvPr/>
        </p:nvSpPr>
        <p:spPr>
          <a:xfrm>
            <a:off x="568411" y="436606"/>
            <a:ext cx="7949513" cy="3600986"/>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aframe.io</a:t>
            </a:r>
            <a:r>
              <a:rPr lang="de-DE" sz="1200" dirty="0">
                <a:solidFill>
                  <a:schemeClr val="bg1"/>
                </a:solidFill>
              </a:rPr>
              <a:t>/</a:t>
            </a:r>
            <a:r>
              <a:rPr lang="de-DE" sz="1200" dirty="0" err="1">
                <a:solidFill>
                  <a:schemeClr val="bg1"/>
                </a:solidFill>
              </a:rPr>
              <a:t>releases</a:t>
            </a:r>
            <a:r>
              <a:rPr lang="de-DE" sz="1200" dirty="0">
                <a:solidFill>
                  <a:schemeClr val="bg1"/>
                </a:solidFill>
              </a:rPr>
              <a:t>/0.9.1/</a:t>
            </a:r>
            <a:r>
              <a:rPr lang="de-DE" sz="1200" dirty="0" err="1">
                <a:solidFill>
                  <a:schemeClr val="bg1"/>
                </a:solidFill>
              </a:rPr>
              <a:t>aframe.min.js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r>
              <a:rPr lang="de-DE" sz="1200" dirty="0"/>
              <a:t> </a:t>
            </a:r>
            <a:br>
              <a:rPr lang="de-DE" sz="1200" dirty="0"/>
            </a:br>
            <a:r>
              <a:rPr lang="ru-RU" sz="1200" dirty="0"/>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cdn.rawgit.com</a:t>
            </a:r>
            <a:r>
              <a:rPr lang="de-DE" sz="1200" dirty="0">
                <a:solidFill>
                  <a:schemeClr val="bg1"/>
                </a:solidFill>
              </a:rPr>
              <a:t>/</a:t>
            </a:r>
            <a:r>
              <a:rPr lang="de-DE" sz="1200" dirty="0" err="1">
                <a:solidFill>
                  <a:schemeClr val="bg1"/>
                </a:solidFill>
              </a:rPr>
              <a:t>jeromeetienne</a:t>
            </a:r>
            <a:r>
              <a:rPr lang="de-DE" sz="1200" dirty="0">
                <a:solidFill>
                  <a:schemeClr val="bg1"/>
                </a:solidFill>
              </a:rPr>
              <a:t>/</a:t>
            </a:r>
            <a:r>
              <a:rPr lang="de-DE" sz="1200" dirty="0" err="1">
                <a:solidFill>
                  <a:schemeClr val="bg1"/>
                </a:solidFill>
              </a:rPr>
              <a:t>AR.js</a:t>
            </a:r>
            <a:r>
              <a:rPr lang="de-DE" sz="1200" dirty="0">
                <a:solidFill>
                  <a:schemeClr val="bg1"/>
                </a:solidFill>
              </a:rPr>
              <a:t>/1.6.2/</a:t>
            </a:r>
            <a:r>
              <a:rPr lang="de-DE" sz="1200" dirty="0" err="1">
                <a:solidFill>
                  <a:schemeClr val="bg1"/>
                </a:solidFill>
              </a:rPr>
              <a:t>aframe</a:t>
            </a:r>
            <a:r>
              <a:rPr lang="de-DE" sz="1200" dirty="0">
                <a:solidFill>
                  <a:schemeClr val="bg1"/>
                </a:solidFill>
              </a:rPr>
              <a:t>/</a:t>
            </a:r>
            <a:r>
              <a:rPr lang="de-DE" sz="1200" dirty="0" err="1">
                <a:solidFill>
                  <a:schemeClr val="bg1"/>
                </a:solidFill>
              </a:rPr>
              <a:t>build</a:t>
            </a:r>
            <a:r>
              <a:rPr lang="de-DE" sz="1200" dirty="0">
                <a:solidFill>
                  <a:schemeClr val="bg1"/>
                </a:solidFill>
              </a:rPr>
              <a:t>/</a:t>
            </a:r>
            <a:r>
              <a:rPr lang="de-DE" sz="1200" dirty="0" err="1">
                <a:solidFill>
                  <a:schemeClr val="bg1"/>
                </a:solidFill>
              </a:rPr>
              <a:t>aframe-ar.js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endParaRPr lang="ru-RU" sz="1200" dirty="0">
              <a:solidFill>
                <a:schemeClr val="accent2"/>
              </a:solidFill>
            </a:endParaRPr>
          </a:p>
          <a:p>
            <a:r>
              <a:rPr lang="ru-RU" sz="1200" dirty="0">
                <a:solidFill>
                  <a:schemeClr val="accent2"/>
                </a:solidFill>
              </a:rPr>
              <a:t>	</a:t>
            </a:r>
            <a:r>
              <a:rPr lang="en-US" sz="1200" dirty="0">
                <a:solidFill>
                  <a:schemeClr val="accent2"/>
                </a:solidFill>
              </a:rPr>
              <a:t>&lt;a-scene</a:t>
            </a:r>
            <a:r>
              <a:rPr lang="de-DE" sz="1200" dirty="0"/>
              <a:t> </a:t>
            </a:r>
            <a:r>
              <a:rPr lang="de-DE" sz="1200" dirty="0" err="1">
                <a:solidFill>
                  <a:schemeClr val="bg1"/>
                </a:solidFill>
              </a:rPr>
              <a:t>arjs</a:t>
            </a:r>
            <a:r>
              <a:rPr lang="de-DE" sz="1200" dirty="0">
                <a:solidFill>
                  <a:schemeClr val="bg1"/>
                </a:solidFill>
              </a:rPr>
              <a:t> </a:t>
            </a:r>
            <a:r>
              <a:rPr lang="de-DE" sz="1200" dirty="0" err="1">
                <a:solidFill>
                  <a:schemeClr val="bg1"/>
                </a:solidFill>
              </a:rPr>
              <a:t>embedded</a:t>
            </a:r>
            <a:r>
              <a:rPr lang="en-US" sz="1200" dirty="0">
                <a:solidFill>
                  <a:schemeClr val="accent2"/>
                </a:solidFill>
              </a:rPr>
              <a:t>&gt;</a:t>
            </a:r>
          </a:p>
          <a:p>
            <a:endParaRPr lang="en-US" sz="1200" dirty="0">
              <a:solidFill>
                <a:schemeClr val="accent2"/>
              </a:solidFill>
            </a:endParaRPr>
          </a:p>
          <a:p>
            <a:r>
              <a:rPr lang="de-DE" sz="1200" dirty="0">
                <a:solidFill>
                  <a:schemeClr val="accent2"/>
                </a:solidFill>
              </a:rPr>
              <a:t>	    </a:t>
            </a:r>
            <a:br>
              <a:rPr lang="de-DE" sz="1200" dirty="0"/>
            </a:br>
            <a:r>
              <a:rPr lang="de-DE" sz="1200" dirty="0"/>
              <a:t>   	        </a:t>
            </a:r>
            <a:r>
              <a:rPr lang="de-DE" sz="1200" dirty="0">
                <a:solidFill>
                  <a:schemeClr val="accent2"/>
                </a:solidFill>
              </a:rPr>
              <a:t>&lt;a-box </a:t>
            </a:r>
            <a:r>
              <a:rPr lang="de-DE" sz="1200" dirty="0" err="1">
                <a:solidFill>
                  <a:schemeClr val="bg1"/>
                </a:solidFill>
              </a:rPr>
              <a:t>color</a:t>
            </a:r>
            <a:r>
              <a:rPr lang="de-DE" sz="1200" dirty="0">
                <a:solidFill>
                  <a:schemeClr val="bg1"/>
                </a:solidFill>
              </a:rPr>
              <a:t>="</a:t>
            </a:r>
            <a:r>
              <a:rPr lang="de-DE" sz="1200" dirty="0" err="1">
                <a:solidFill>
                  <a:schemeClr val="bg1"/>
                </a:solidFill>
              </a:rPr>
              <a:t>red</a:t>
            </a:r>
            <a:r>
              <a:rPr lang="de-DE" sz="1200" dirty="0">
                <a:solidFill>
                  <a:schemeClr val="bg1"/>
                </a:solidFill>
              </a:rPr>
              <a:t>“ </a:t>
            </a:r>
            <a:r>
              <a:rPr lang="de-DE" sz="1200" dirty="0" err="1">
                <a:solidFill>
                  <a:schemeClr val="bg1"/>
                </a:solidFill>
              </a:rPr>
              <a:t>position</a:t>
            </a:r>
            <a:r>
              <a:rPr lang="de-DE" sz="1200" dirty="0">
                <a:solidFill>
                  <a:schemeClr val="bg1"/>
                </a:solidFill>
              </a:rPr>
              <a:t>="0 1.6 -3“ </a:t>
            </a:r>
            <a:r>
              <a:rPr lang="de-DE" sz="1200" dirty="0" err="1">
                <a:solidFill>
                  <a:schemeClr val="bg1"/>
                </a:solidFill>
              </a:rPr>
              <a:t>rotation</a:t>
            </a:r>
            <a:r>
              <a:rPr lang="de-DE" sz="1200" dirty="0">
                <a:solidFill>
                  <a:schemeClr val="bg1"/>
                </a:solidFill>
              </a:rPr>
              <a:t>="0 45 45“ </a:t>
            </a:r>
          </a:p>
          <a:p>
            <a:r>
              <a:rPr lang="de-DE" sz="1200" dirty="0">
                <a:solidFill>
                  <a:schemeClr val="bg1"/>
                </a:solidFill>
              </a:rPr>
              <a:t>	            </a:t>
            </a:r>
            <a:r>
              <a:rPr lang="en" sz="1200" dirty="0">
                <a:solidFill>
                  <a:schemeClr val="bg1"/>
                </a:solidFill>
              </a:rPr>
              <a:t>animation="property: rotation; to: 0 405 45; loop: true; dur: 5000"</a:t>
            </a:r>
            <a:r>
              <a:rPr lang="de-DE" sz="1200" dirty="0">
                <a:solidFill>
                  <a:schemeClr val="accent2"/>
                </a:solidFill>
              </a:rPr>
              <a:t>&gt;&lt;/a-box&gt;</a:t>
            </a:r>
          </a:p>
          <a:p>
            <a:r>
              <a:rPr lang="de-DE" sz="1200" dirty="0">
                <a:solidFill>
                  <a:schemeClr val="accent2"/>
                </a:solidFill>
              </a:rPr>
              <a:t>	    </a:t>
            </a:r>
          </a:p>
          <a:p>
            <a:endParaRPr lang="en-US" sz="1200" dirty="0">
              <a:solidFill>
                <a:schemeClr val="accent2"/>
              </a:solidFill>
            </a:endParaRPr>
          </a:p>
          <a:p>
            <a:r>
              <a:rPr lang="en-US" sz="1200" dirty="0">
                <a:solidFill>
                  <a:schemeClr val="accent2"/>
                </a:solidFill>
              </a:rPr>
              <a:t>	&lt;/a-scene&gt;</a:t>
            </a:r>
            <a:br>
              <a:rPr lang="de-DE" sz="1200" dirty="0">
                <a:solidFill>
                  <a:schemeClr val="bg1"/>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3" name="Frame 2">
            <a:extLst>
              <a:ext uri="{FF2B5EF4-FFF2-40B4-BE49-F238E27FC236}">
                <a16:creationId xmlns:a16="http://schemas.microsoft.com/office/drawing/2014/main" id="{D4C9C43D-6182-CD4C-88BF-9122799D78D6}"/>
              </a:ext>
            </a:extLst>
          </p:cNvPr>
          <p:cNvSpPr/>
          <p:nvPr/>
        </p:nvSpPr>
        <p:spPr>
          <a:xfrm>
            <a:off x="2185641" y="1893578"/>
            <a:ext cx="1137422"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2122631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828310-2477-6543-93BA-166AEAA806FC}"/>
              </a:ext>
            </a:extLst>
          </p:cNvPr>
          <p:cNvSpPr txBox="1"/>
          <p:nvPr/>
        </p:nvSpPr>
        <p:spPr>
          <a:xfrm>
            <a:off x="568411" y="436606"/>
            <a:ext cx="7949513" cy="3600986"/>
          </a:xfrm>
          <a:prstGeom prst="rect">
            <a:avLst/>
          </a:prstGeom>
          <a:noFill/>
        </p:spPr>
        <p:txBody>
          <a:bodyPr wrap="square" rtlCol="0">
            <a:spAutoFit/>
          </a:bodyPr>
          <a:lstStyle/>
          <a:p>
            <a:r>
              <a:rPr lang="de-DE" sz="1200" dirty="0">
                <a:solidFill>
                  <a:srgbClr val="00B0F0"/>
                </a:solidFill>
              </a:rPr>
              <a:t>&lt;!DOCTYPE </a:t>
            </a:r>
            <a:r>
              <a:rPr lang="de-DE" sz="1200" dirty="0" err="1">
                <a:solidFill>
                  <a:srgbClr val="00B0F0"/>
                </a:solidFill>
              </a:rPr>
              <a:t>html</a:t>
            </a:r>
            <a:r>
              <a:rPr lang="de-DE" sz="1200" dirty="0">
                <a:solidFill>
                  <a:srgbClr val="00B0F0"/>
                </a:solidFill>
              </a:rPr>
              <a:t>&gt;</a:t>
            </a:r>
            <a:br>
              <a:rPr lang="de-DE" sz="1200" dirty="0">
                <a:solidFill>
                  <a:srgbClr val="00B0F0"/>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bg1"/>
                </a:solidFill>
              </a:rPr>
              <a:t>    </a:t>
            </a:r>
            <a:r>
              <a:rPr lang="de-DE" sz="1200" dirty="0">
                <a:solidFill>
                  <a:schemeClr val="accent2"/>
                </a:solidFill>
              </a:rPr>
              <a:t>&lt;title&gt;</a:t>
            </a:r>
            <a:r>
              <a:rPr lang="de-DE" sz="1200" dirty="0" err="1">
                <a:solidFill>
                  <a:schemeClr val="bg1"/>
                </a:solidFill>
              </a:rPr>
              <a:t>Our</a:t>
            </a:r>
            <a:r>
              <a:rPr lang="de-DE" sz="1200" dirty="0">
                <a:solidFill>
                  <a:schemeClr val="bg1"/>
                </a:solidFill>
              </a:rPr>
              <a:t> </a:t>
            </a:r>
            <a:r>
              <a:rPr lang="de-DE" sz="1200" dirty="0" err="1">
                <a:solidFill>
                  <a:schemeClr val="bg1"/>
                </a:solidFill>
              </a:rPr>
              <a:t>next</a:t>
            </a:r>
            <a:r>
              <a:rPr lang="de-DE" sz="1200" dirty="0">
                <a:solidFill>
                  <a:schemeClr val="bg1"/>
                </a:solidFill>
              </a:rPr>
              <a:t> </a:t>
            </a:r>
            <a:r>
              <a:rPr lang="de-DE" sz="1200" dirty="0" err="1">
                <a:solidFill>
                  <a:schemeClr val="bg1"/>
                </a:solidFill>
              </a:rPr>
              <a:t>stop</a:t>
            </a:r>
            <a:r>
              <a:rPr lang="de-DE" sz="1200" dirty="0">
                <a:solidFill>
                  <a:schemeClr val="bg1"/>
                </a:solidFill>
              </a:rPr>
              <a:t>: </a:t>
            </a:r>
            <a:r>
              <a:rPr lang="de-DE" sz="1200" dirty="0" err="1">
                <a:solidFill>
                  <a:schemeClr val="bg1"/>
                </a:solidFill>
              </a:rPr>
              <a:t>WebAR</a:t>
            </a:r>
            <a:r>
              <a:rPr lang="de-DE" sz="1200" dirty="0">
                <a:solidFill>
                  <a:schemeClr val="accent2"/>
                </a:solidFill>
              </a:rPr>
              <a:t>&lt;/title&gt;</a:t>
            </a:r>
            <a:br>
              <a:rPr lang="de-DE" sz="1200" dirty="0">
                <a:solidFill>
                  <a:schemeClr val="accent2"/>
                </a:solidFill>
              </a:rPr>
            </a:br>
            <a:r>
              <a:rPr lang="ru-RU" sz="1200" dirty="0">
                <a:solidFill>
                  <a:schemeClr val="accent2"/>
                </a:solidFill>
              </a:rPr>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aframe.io</a:t>
            </a:r>
            <a:r>
              <a:rPr lang="de-DE" sz="1200" dirty="0">
                <a:solidFill>
                  <a:schemeClr val="bg1"/>
                </a:solidFill>
              </a:rPr>
              <a:t>/</a:t>
            </a:r>
            <a:r>
              <a:rPr lang="de-DE" sz="1200" dirty="0" err="1">
                <a:solidFill>
                  <a:schemeClr val="bg1"/>
                </a:solidFill>
              </a:rPr>
              <a:t>releases</a:t>
            </a:r>
            <a:r>
              <a:rPr lang="de-DE" sz="1200" dirty="0">
                <a:solidFill>
                  <a:schemeClr val="bg1"/>
                </a:solidFill>
              </a:rPr>
              <a:t>/0.9.1/</a:t>
            </a:r>
            <a:r>
              <a:rPr lang="de-DE" sz="1200" dirty="0" err="1">
                <a:solidFill>
                  <a:schemeClr val="bg1"/>
                </a:solidFill>
              </a:rPr>
              <a:t>aframe.min.js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r>
              <a:rPr lang="de-DE" sz="1200" dirty="0"/>
              <a:t> </a:t>
            </a:r>
            <a:br>
              <a:rPr lang="de-DE" sz="1200" dirty="0"/>
            </a:br>
            <a:r>
              <a:rPr lang="ru-RU" sz="1200" dirty="0"/>
              <a:t>    </a:t>
            </a:r>
            <a:r>
              <a:rPr lang="de-DE" sz="1200" dirty="0">
                <a:solidFill>
                  <a:schemeClr val="accent2"/>
                </a:solidFill>
              </a:rPr>
              <a:t>&lt;</a:t>
            </a:r>
            <a:r>
              <a:rPr lang="de-DE" sz="1200" dirty="0" err="1">
                <a:solidFill>
                  <a:schemeClr val="accent2"/>
                </a:solidFill>
              </a:rPr>
              <a:t>script</a:t>
            </a:r>
            <a:r>
              <a:rPr lang="de-DE" sz="1200" dirty="0">
                <a:solidFill>
                  <a:schemeClr val="accent2"/>
                </a:solidFill>
              </a:rPr>
              <a:t> </a:t>
            </a:r>
            <a:r>
              <a:rPr lang="de-DE" sz="1200" dirty="0" err="1">
                <a:solidFill>
                  <a:schemeClr val="bg1"/>
                </a:solidFill>
              </a:rPr>
              <a:t>src</a:t>
            </a:r>
            <a:r>
              <a:rPr lang="de-DE" sz="1200" dirty="0">
                <a:solidFill>
                  <a:schemeClr val="bg1"/>
                </a:solidFill>
              </a:rPr>
              <a:t>="https://</a:t>
            </a:r>
            <a:r>
              <a:rPr lang="de-DE" sz="1200" dirty="0" err="1">
                <a:solidFill>
                  <a:schemeClr val="bg1"/>
                </a:solidFill>
              </a:rPr>
              <a:t>cdn.rawgit.com</a:t>
            </a:r>
            <a:r>
              <a:rPr lang="de-DE" sz="1200" dirty="0">
                <a:solidFill>
                  <a:schemeClr val="bg1"/>
                </a:solidFill>
              </a:rPr>
              <a:t>/</a:t>
            </a:r>
            <a:r>
              <a:rPr lang="de-DE" sz="1200" dirty="0" err="1">
                <a:solidFill>
                  <a:schemeClr val="bg1"/>
                </a:solidFill>
              </a:rPr>
              <a:t>jeromeetienne</a:t>
            </a:r>
            <a:r>
              <a:rPr lang="de-DE" sz="1200" dirty="0">
                <a:solidFill>
                  <a:schemeClr val="bg1"/>
                </a:solidFill>
              </a:rPr>
              <a:t>/</a:t>
            </a:r>
            <a:r>
              <a:rPr lang="de-DE" sz="1200" dirty="0" err="1">
                <a:solidFill>
                  <a:schemeClr val="bg1"/>
                </a:solidFill>
              </a:rPr>
              <a:t>AR.js</a:t>
            </a:r>
            <a:r>
              <a:rPr lang="de-DE" sz="1200" dirty="0">
                <a:solidFill>
                  <a:schemeClr val="bg1"/>
                </a:solidFill>
              </a:rPr>
              <a:t>/1.6.2/</a:t>
            </a:r>
            <a:r>
              <a:rPr lang="de-DE" sz="1200" dirty="0" err="1">
                <a:solidFill>
                  <a:schemeClr val="bg1"/>
                </a:solidFill>
              </a:rPr>
              <a:t>aframe</a:t>
            </a:r>
            <a:r>
              <a:rPr lang="de-DE" sz="1200" dirty="0">
                <a:solidFill>
                  <a:schemeClr val="bg1"/>
                </a:solidFill>
              </a:rPr>
              <a:t>/</a:t>
            </a:r>
            <a:r>
              <a:rPr lang="de-DE" sz="1200" dirty="0" err="1">
                <a:solidFill>
                  <a:schemeClr val="bg1"/>
                </a:solidFill>
              </a:rPr>
              <a:t>build</a:t>
            </a:r>
            <a:r>
              <a:rPr lang="de-DE" sz="1200" dirty="0">
                <a:solidFill>
                  <a:schemeClr val="bg1"/>
                </a:solidFill>
              </a:rPr>
              <a:t>/</a:t>
            </a:r>
            <a:r>
              <a:rPr lang="de-DE" sz="1200" dirty="0" err="1">
                <a:solidFill>
                  <a:schemeClr val="bg1"/>
                </a:solidFill>
              </a:rPr>
              <a:t>aframe-ar.js</a:t>
            </a:r>
            <a:r>
              <a:rPr lang="de-DE" sz="1200" dirty="0">
                <a:solidFill>
                  <a:schemeClr val="bg1"/>
                </a:solidFill>
              </a:rPr>
              <a:t>"</a:t>
            </a:r>
            <a:r>
              <a:rPr lang="de-DE" sz="1200" dirty="0">
                <a:solidFill>
                  <a:schemeClr val="accent2"/>
                </a:solidFill>
              </a:rPr>
              <a:t>&gt;&lt;/</a:t>
            </a:r>
            <a:r>
              <a:rPr lang="de-DE" sz="1200" dirty="0" err="1">
                <a:solidFill>
                  <a:schemeClr val="accent2"/>
                </a:solidFill>
              </a:rPr>
              <a:t>script</a:t>
            </a:r>
            <a:r>
              <a:rPr lang="de-DE" sz="1200" dirty="0">
                <a:solidFill>
                  <a:schemeClr val="accent2"/>
                </a:solidFill>
              </a:rPr>
              <a:t>&gt;</a:t>
            </a:r>
            <a:br>
              <a:rPr lang="de-DE" sz="1200" dirty="0">
                <a:solidFill>
                  <a:schemeClr val="bg1"/>
                </a:solidFill>
              </a:rPr>
            </a:br>
            <a:r>
              <a:rPr lang="de-DE" sz="1200" dirty="0">
                <a:solidFill>
                  <a:schemeClr val="accent2"/>
                </a:solidFill>
              </a:rPr>
              <a:t>&lt;/</a:t>
            </a:r>
            <a:r>
              <a:rPr lang="de-DE" sz="1200" dirty="0" err="1">
                <a:solidFill>
                  <a:schemeClr val="accent2"/>
                </a:solidFill>
              </a:rPr>
              <a:t>head</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endParaRPr lang="ru-RU" sz="1200" dirty="0">
              <a:solidFill>
                <a:schemeClr val="accent2"/>
              </a:solidFill>
            </a:endParaRPr>
          </a:p>
          <a:p>
            <a:r>
              <a:rPr lang="ru-RU" sz="1200" dirty="0">
                <a:solidFill>
                  <a:schemeClr val="accent2"/>
                </a:solidFill>
              </a:rPr>
              <a:t>	</a:t>
            </a:r>
            <a:r>
              <a:rPr lang="en-US" sz="1200" dirty="0">
                <a:solidFill>
                  <a:schemeClr val="accent2"/>
                </a:solidFill>
              </a:rPr>
              <a:t>&lt;a-scene</a:t>
            </a:r>
            <a:r>
              <a:rPr lang="de-DE" sz="1200" dirty="0"/>
              <a:t> </a:t>
            </a:r>
            <a:r>
              <a:rPr lang="de-DE" sz="1200" dirty="0" err="1">
                <a:solidFill>
                  <a:schemeClr val="bg1"/>
                </a:solidFill>
              </a:rPr>
              <a:t>arjs</a:t>
            </a:r>
            <a:r>
              <a:rPr lang="de-DE" sz="1200" dirty="0">
                <a:solidFill>
                  <a:schemeClr val="bg1"/>
                </a:solidFill>
              </a:rPr>
              <a:t> </a:t>
            </a:r>
            <a:r>
              <a:rPr lang="de-DE" sz="1200" dirty="0" err="1">
                <a:solidFill>
                  <a:schemeClr val="bg1"/>
                </a:solidFill>
              </a:rPr>
              <a:t>embedded</a:t>
            </a:r>
            <a:r>
              <a:rPr lang="en-US" sz="1200" dirty="0">
                <a:solidFill>
                  <a:schemeClr val="accent2"/>
                </a:solidFill>
              </a:rPr>
              <a:t>&gt;</a:t>
            </a:r>
          </a:p>
          <a:p>
            <a:endParaRPr lang="en-US" sz="1200" dirty="0">
              <a:solidFill>
                <a:schemeClr val="accent2"/>
              </a:solidFill>
            </a:endParaRPr>
          </a:p>
          <a:p>
            <a:r>
              <a:rPr lang="de-DE" sz="1200" dirty="0">
                <a:solidFill>
                  <a:schemeClr val="accent2"/>
                </a:solidFill>
              </a:rPr>
              <a:t>	    &lt;a-marker</a:t>
            </a:r>
            <a:r>
              <a:rPr lang="de-DE" sz="1200" dirty="0">
                <a:solidFill>
                  <a:schemeClr val="bg1"/>
                </a:solidFill>
              </a:rPr>
              <a:t> </a:t>
            </a:r>
            <a:r>
              <a:rPr lang="de-DE" sz="1200" dirty="0" err="1">
                <a:solidFill>
                  <a:schemeClr val="bg1"/>
                </a:solidFill>
              </a:rPr>
              <a:t>preset</a:t>
            </a:r>
            <a:r>
              <a:rPr lang="de-DE" sz="1200" dirty="0">
                <a:solidFill>
                  <a:schemeClr val="bg1"/>
                </a:solidFill>
              </a:rPr>
              <a:t>="</a:t>
            </a:r>
            <a:r>
              <a:rPr lang="de-DE" sz="1200" dirty="0" err="1">
                <a:solidFill>
                  <a:schemeClr val="bg1"/>
                </a:solidFill>
              </a:rPr>
              <a:t>hiro</a:t>
            </a:r>
            <a:r>
              <a:rPr lang="de-DE" sz="1200" dirty="0">
                <a:solidFill>
                  <a:schemeClr val="bg1"/>
                </a:solidFill>
              </a:rPr>
              <a:t>"</a:t>
            </a:r>
            <a:r>
              <a:rPr lang="de-DE" sz="1200" dirty="0">
                <a:solidFill>
                  <a:schemeClr val="accent2"/>
                </a:solidFill>
              </a:rPr>
              <a:t>&gt;</a:t>
            </a:r>
            <a:br>
              <a:rPr lang="de-DE" sz="1200" dirty="0"/>
            </a:br>
            <a:r>
              <a:rPr lang="de-DE" sz="1200" dirty="0"/>
              <a:t>   	        </a:t>
            </a:r>
            <a:r>
              <a:rPr lang="de-DE" sz="1200" dirty="0">
                <a:solidFill>
                  <a:schemeClr val="accent2"/>
                </a:solidFill>
              </a:rPr>
              <a:t>&lt;a-box </a:t>
            </a:r>
            <a:r>
              <a:rPr lang="de-DE" sz="1200" dirty="0" err="1">
                <a:solidFill>
                  <a:schemeClr val="bg1"/>
                </a:solidFill>
              </a:rPr>
              <a:t>color</a:t>
            </a:r>
            <a:r>
              <a:rPr lang="de-DE" sz="1200" dirty="0">
                <a:solidFill>
                  <a:schemeClr val="bg1"/>
                </a:solidFill>
              </a:rPr>
              <a:t>="</a:t>
            </a:r>
            <a:r>
              <a:rPr lang="de-DE" sz="1200" dirty="0" err="1">
                <a:solidFill>
                  <a:schemeClr val="bg1"/>
                </a:solidFill>
              </a:rPr>
              <a:t>red</a:t>
            </a:r>
            <a:r>
              <a:rPr lang="de-DE" sz="1200" dirty="0">
                <a:solidFill>
                  <a:schemeClr val="bg1"/>
                </a:solidFill>
              </a:rPr>
              <a:t>“ </a:t>
            </a:r>
            <a:r>
              <a:rPr lang="de-DE" sz="1200" dirty="0" err="1">
                <a:solidFill>
                  <a:schemeClr val="bg1"/>
                </a:solidFill>
              </a:rPr>
              <a:t>position</a:t>
            </a:r>
            <a:r>
              <a:rPr lang="de-DE" sz="1200" dirty="0">
                <a:solidFill>
                  <a:schemeClr val="bg1"/>
                </a:solidFill>
              </a:rPr>
              <a:t>="0 1.6 -3“ </a:t>
            </a:r>
            <a:r>
              <a:rPr lang="de-DE" sz="1200" dirty="0" err="1">
                <a:solidFill>
                  <a:schemeClr val="bg1"/>
                </a:solidFill>
              </a:rPr>
              <a:t>rotation</a:t>
            </a:r>
            <a:r>
              <a:rPr lang="de-DE" sz="1200" dirty="0">
                <a:solidFill>
                  <a:schemeClr val="bg1"/>
                </a:solidFill>
              </a:rPr>
              <a:t>="0 45 45“ </a:t>
            </a:r>
          </a:p>
          <a:p>
            <a:r>
              <a:rPr lang="de-DE" sz="1200" dirty="0">
                <a:solidFill>
                  <a:schemeClr val="bg1"/>
                </a:solidFill>
              </a:rPr>
              <a:t>	            </a:t>
            </a:r>
            <a:r>
              <a:rPr lang="en" sz="1200" dirty="0">
                <a:solidFill>
                  <a:schemeClr val="bg1"/>
                </a:solidFill>
              </a:rPr>
              <a:t>animation="property: rotation; to: 0 405 45; loop: true; dur: 5000"</a:t>
            </a:r>
            <a:r>
              <a:rPr lang="de-DE" sz="1200" dirty="0">
                <a:solidFill>
                  <a:schemeClr val="accent2"/>
                </a:solidFill>
              </a:rPr>
              <a:t>&gt;&lt;/a-box&gt;</a:t>
            </a:r>
          </a:p>
          <a:p>
            <a:r>
              <a:rPr lang="de-DE" sz="1200" dirty="0">
                <a:solidFill>
                  <a:schemeClr val="accent2"/>
                </a:solidFill>
              </a:rPr>
              <a:t>	    &lt;/a-marker&gt;</a:t>
            </a:r>
          </a:p>
          <a:p>
            <a:endParaRPr lang="en-US" sz="1200" dirty="0">
              <a:solidFill>
                <a:schemeClr val="accent2"/>
              </a:solidFill>
            </a:endParaRPr>
          </a:p>
          <a:p>
            <a:r>
              <a:rPr lang="en-US" sz="1200" dirty="0">
                <a:solidFill>
                  <a:schemeClr val="accent2"/>
                </a:solidFill>
              </a:rPr>
              <a:t>	&lt;/a-scene&gt;</a:t>
            </a:r>
            <a:br>
              <a:rPr lang="de-DE" sz="1200" dirty="0">
                <a:solidFill>
                  <a:schemeClr val="bg1"/>
                </a:solidFill>
              </a:rPr>
            </a:br>
            <a:r>
              <a:rPr lang="de-DE" sz="1200" dirty="0">
                <a:solidFill>
                  <a:schemeClr val="accent2"/>
                </a:solidFill>
              </a:rPr>
              <a:t>&lt;/</a:t>
            </a:r>
            <a:r>
              <a:rPr lang="de-DE" sz="1200" dirty="0" err="1">
                <a:solidFill>
                  <a:schemeClr val="accent2"/>
                </a:solidFill>
              </a:rPr>
              <a:t>body</a:t>
            </a:r>
            <a:r>
              <a:rPr lang="de-DE" sz="1200" dirty="0">
                <a:solidFill>
                  <a:schemeClr val="accent2"/>
                </a:solidFill>
              </a:rPr>
              <a:t>&gt;</a:t>
            </a:r>
            <a:br>
              <a:rPr lang="de-DE" sz="1200" dirty="0">
                <a:solidFill>
                  <a:schemeClr val="accent2"/>
                </a:solidFill>
              </a:rPr>
            </a:br>
            <a:r>
              <a:rPr lang="de-DE" sz="1200" dirty="0">
                <a:solidFill>
                  <a:schemeClr val="accent2"/>
                </a:solidFill>
              </a:rPr>
              <a:t>&lt;/</a:t>
            </a:r>
            <a:r>
              <a:rPr lang="de-DE" sz="1200" dirty="0" err="1">
                <a:solidFill>
                  <a:schemeClr val="accent2"/>
                </a:solidFill>
              </a:rPr>
              <a:t>html</a:t>
            </a:r>
            <a:r>
              <a:rPr lang="de-DE" sz="1200" dirty="0">
                <a:solidFill>
                  <a:schemeClr val="accent2"/>
                </a:solidFill>
              </a:rPr>
              <a:t>&gt;</a:t>
            </a:r>
            <a:br>
              <a:rPr lang="de-DE" sz="1200" dirty="0">
                <a:solidFill>
                  <a:schemeClr val="bg1"/>
                </a:solidFill>
              </a:rPr>
            </a:br>
            <a:endParaRPr lang="de-DE" sz="1200" b="1" dirty="0">
              <a:solidFill>
                <a:schemeClr val="bg1"/>
              </a:solidFill>
            </a:endParaRPr>
          </a:p>
        </p:txBody>
      </p:sp>
      <p:sp>
        <p:nvSpPr>
          <p:cNvPr id="3" name="Frame 2">
            <a:extLst>
              <a:ext uri="{FF2B5EF4-FFF2-40B4-BE49-F238E27FC236}">
                <a16:creationId xmlns:a16="http://schemas.microsoft.com/office/drawing/2014/main" id="{635D2D7F-41B1-3D44-A576-A55350438C86}"/>
              </a:ext>
            </a:extLst>
          </p:cNvPr>
          <p:cNvSpPr/>
          <p:nvPr/>
        </p:nvSpPr>
        <p:spPr>
          <a:xfrm>
            <a:off x="1694989" y="2250415"/>
            <a:ext cx="1839948" cy="308113"/>
          </a:xfrm>
          <a:prstGeom prst="fram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solidFill>
                <a:schemeClr val="tx1"/>
              </a:solidFill>
            </a:endParaRPr>
          </a:p>
        </p:txBody>
      </p:sp>
    </p:spTree>
    <p:extLst>
      <p:ext uri="{BB962C8B-B14F-4D97-AF65-F5344CB8AC3E}">
        <p14:creationId xmlns:p14="http://schemas.microsoft.com/office/powerpoint/2010/main" val="1867761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7CFF8-5463-824B-B6B1-9BE779DFD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791" y="508000"/>
            <a:ext cx="1486680" cy="3199807"/>
          </a:xfrm>
          <a:prstGeom prst="rect">
            <a:avLst/>
          </a:prstGeom>
        </p:spPr>
      </p:pic>
      <p:pic>
        <p:nvPicPr>
          <p:cNvPr id="7" name="Grafik 6">
            <a:extLst>
              <a:ext uri="{FF2B5EF4-FFF2-40B4-BE49-F238E27FC236}">
                <a16:creationId xmlns:a16="http://schemas.microsoft.com/office/drawing/2014/main" id="{A6520F4B-B8BC-1C4A-80C8-C97C49340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874" y="2131"/>
            <a:ext cx="2387263" cy="4178730"/>
          </a:xfrm>
          <a:prstGeom prst="rect">
            <a:avLst/>
          </a:prstGeom>
        </p:spPr>
      </p:pic>
      <p:sp>
        <p:nvSpPr>
          <p:cNvPr id="5" name="Textfeld 4">
            <a:extLst>
              <a:ext uri="{FF2B5EF4-FFF2-40B4-BE49-F238E27FC236}">
                <a16:creationId xmlns:a16="http://schemas.microsoft.com/office/drawing/2014/main" id="{EF1D9BFB-96E1-3249-8243-525406AFA4A6}"/>
              </a:ext>
            </a:extLst>
          </p:cNvPr>
          <p:cNvSpPr txBox="1"/>
          <p:nvPr/>
        </p:nvSpPr>
        <p:spPr>
          <a:xfrm>
            <a:off x="7393199" y="4866501"/>
            <a:ext cx="1399742" cy="215444"/>
          </a:xfrm>
          <a:prstGeom prst="rect">
            <a:avLst/>
          </a:prstGeom>
          <a:noFill/>
        </p:spPr>
        <p:txBody>
          <a:bodyPr wrap="none" rtlCol="0">
            <a:spAutoFit/>
          </a:bodyPr>
          <a:lstStyle/>
          <a:p>
            <a:pPr algn="r"/>
            <a:r>
              <a:rPr lang="de-DE" sz="800" dirty="0">
                <a:solidFill>
                  <a:schemeClr val="bg1"/>
                </a:solidFill>
              </a:rPr>
              <a:t>Source: </a:t>
            </a:r>
            <a:r>
              <a:rPr lang="de-DE" sz="800" dirty="0" err="1">
                <a:solidFill>
                  <a:schemeClr val="bg1"/>
                </a:solidFill>
              </a:rPr>
              <a:t>webglsamples.org</a:t>
            </a:r>
            <a:endParaRPr lang="de-DE" sz="800" dirty="0">
              <a:solidFill>
                <a:schemeClr val="bg1"/>
              </a:solidFill>
            </a:endParaRPr>
          </a:p>
        </p:txBody>
      </p:sp>
      <p:sp>
        <p:nvSpPr>
          <p:cNvPr id="8" name="Titel 1">
            <a:extLst>
              <a:ext uri="{FF2B5EF4-FFF2-40B4-BE49-F238E27FC236}">
                <a16:creationId xmlns:a16="http://schemas.microsoft.com/office/drawing/2014/main" id="{6587EC12-10F7-494E-AE9D-85D0C509F178}"/>
              </a:ext>
            </a:extLst>
          </p:cNvPr>
          <p:cNvSpPr txBox="1">
            <a:spLocks/>
          </p:cNvSpPr>
          <p:nvPr/>
        </p:nvSpPr>
        <p:spPr bwMode="auto">
          <a:xfrm>
            <a:off x="3661790" y="3981753"/>
            <a:ext cx="3550933" cy="39395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err="1">
                <a:solidFill>
                  <a:schemeClr val="bg1"/>
                </a:solidFill>
              </a:rPr>
              <a:t>Red</a:t>
            </a:r>
            <a:r>
              <a:rPr lang="de-DE" sz="1600" dirty="0">
                <a:solidFill>
                  <a:schemeClr val="bg1"/>
                </a:solidFill>
              </a:rPr>
              <a:t> </a:t>
            </a:r>
            <a:r>
              <a:rPr lang="de-DE" sz="1600" dirty="0" err="1">
                <a:solidFill>
                  <a:schemeClr val="bg1"/>
                </a:solidFill>
              </a:rPr>
              <a:t>cube</a:t>
            </a:r>
            <a:endParaRPr lang="de-DE" sz="1600" dirty="0">
              <a:solidFill>
                <a:schemeClr val="bg1"/>
              </a:solidFill>
            </a:endParaRPr>
          </a:p>
          <a:p>
            <a:pPr fontAlgn="auto">
              <a:lnSpc>
                <a:spcPct val="80000"/>
              </a:lnSpc>
              <a:spcAft>
                <a:spcPts val="0"/>
              </a:spcAft>
              <a:defRPr/>
            </a:pPr>
            <a:r>
              <a:rPr lang="de-DE" sz="1600" dirty="0" err="1">
                <a:solidFill>
                  <a:schemeClr val="bg1"/>
                </a:solidFill>
              </a:rPr>
              <a:t>AR.js</a:t>
            </a:r>
            <a:r>
              <a:rPr lang="de-DE" sz="1600" dirty="0">
                <a:solidFill>
                  <a:schemeClr val="bg1"/>
                </a:solidFill>
              </a:rPr>
              <a:t> </a:t>
            </a:r>
            <a:r>
              <a:rPr lang="de-DE" sz="1600" dirty="0" err="1">
                <a:solidFill>
                  <a:schemeClr val="bg1"/>
                </a:solidFill>
              </a:rPr>
              <a:t>with</a:t>
            </a:r>
            <a:r>
              <a:rPr lang="de-DE" sz="1600" dirty="0">
                <a:solidFill>
                  <a:schemeClr val="bg1"/>
                </a:solidFill>
              </a:rPr>
              <a:t> </a:t>
            </a:r>
            <a:r>
              <a:rPr lang="de-DE" sz="1600" dirty="0" err="1">
                <a:solidFill>
                  <a:schemeClr val="bg1"/>
                </a:solidFill>
              </a:rPr>
              <a:t>hiro</a:t>
            </a:r>
            <a:r>
              <a:rPr lang="de-DE" sz="1600" dirty="0">
                <a:solidFill>
                  <a:schemeClr val="bg1"/>
                </a:solidFill>
              </a:rPr>
              <a:t> </a:t>
            </a:r>
            <a:r>
              <a:rPr lang="de-DE" sz="1600" dirty="0" err="1">
                <a:solidFill>
                  <a:schemeClr val="bg1"/>
                </a:solidFill>
              </a:rPr>
              <a:t>marker</a:t>
            </a:r>
            <a:endParaRPr lang="de-DE" sz="1600" dirty="0">
              <a:solidFill>
                <a:schemeClr val="bg1"/>
              </a:solidFill>
            </a:endParaRPr>
          </a:p>
        </p:txBody>
      </p:sp>
    </p:spTree>
    <p:extLst>
      <p:ext uri="{BB962C8B-B14F-4D97-AF65-F5344CB8AC3E}">
        <p14:creationId xmlns:p14="http://schemas.microsoft.com/office/powerpoint/2010/main" val="455885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8E1C4A10-C5BF-E64B-8DEC-8AFDCD051D95}"/>
              </a:ext>
            </a:extLst>
          </p:cNvPr>
          <p:cNvGrpSpPr/>
          <p:nvPr/>
        </p:nvGrpSpPr>
        <p:grpSpPr>
          <a:xfrm>
            <a:off x="2825417" y="972393"/>
            <a:ext cx="3493166" cy="3198714"/>
            <a:chOff x="4100747" y="458171"/>
            <a:chExt cx="3493166" cy="3198714"/>
          </a:xfrm>
        </p:grpSpPr>
        <p:pic>
          <p:nvPicPr>
            <p:cNvPr id="9" name="Picture 8">
              <a:extLst>
                <a:ext uri="{FF2B5EF4-FFF2-40B4-BE49-F238E27FC236}">
                  <a16:creationId xmlns:a16="http://schemas.microsoft.com/office/drawing/2014/main" id="{F372BDB4-E1E4-7044-AC48-C5D5BE234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773" y="458171"/>
              <a:ext cx="1168400" cy="1168400"/>
            </a:xfrm>
            <a:prstGeom prst="rect">
              <a:avLst/>
            </a:prstGeom>
          </p:spPr>
        </p:pic>
        <p:pic>
          <p:nvPicPr>
            <p:cNvPr id="10" name="Picture 9">
              <a:extLst>
                <a:ext uri="{FF2B5EF4-FFF2-40B4-BE49-F238E27FC236}">
                  <a16:creationId xmlns:a16="http://schemas.microsoft.com/office/drawing/2014/main" id="{4A586FA0-500B-CF4F-9D04-6130C3821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100747" y="458171"/>
              <a:ext cx="1168400" cy="1168400"/>
            </a:xfrm>
            <a:prstGeom prst="rect">
              <a:avLst/>
            </a:prstGeom>
          </p:spPr>
        </p:pic>
        <p:pic>
          <p:nvPicPr>
            <p:cNvPr id="11" name="Picture 10">
              <a:extLst>
                <a:ext uri="{FF2B5EF4-FFF2-40B4-BE49-F238E27FC236}">
                  <a16:creationId xmlns:a16="http://schemas.microsoft.com/office/drawing/2014/main" id="{D48B7D1E-809D-5B45-A489-6C30B019A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100747" y="2488485"/>
              <a:ext cx="1168400" cy="1168400"/>
            </a:xfrm>
            <a:prstGeom prst="rect">
              <a:avLst/>
            </a:prstGeom>
          </p:spPr>
        </p:pic>
        <p:pic>
          <p:nvPicPr>
            <p:cNvPr id="12" name="Picture 11">
              <a:extLst>
                <a:ext uri="{FF2B5EF4-FFF2-40B4-BE49-F238E27FC236}">
                  <a16:creationId xmlns:a16="http://schemas.microsoft.com/office/drawing/2014/main" id="{19F952C0-6E7F-CC41-AAEE-D95120DCF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76773" y="2488485"/>
              <a:ext cx="1168400" cy="1168400"/>
            </a:xfrm>
            <a:prstGeom prst="rect">
              <a:avLst/>
            </a:prstGeom>
          </p:spPr>
        </p:pic>
        <p:pic>
          <p:nvPicPr>
            <p:cNvPr id="5" name="Picture 4">
              <a:extLst>
                <a:ext uri="{FF2B5EF4-FFF2-40B4-BE49-F238E27FC236}">
                  <a16:creationId xmlns:a16="http://schemas.microsoft.com/office/drawing/2014/main" id="{E6EA3ECD-6CE2-E349-95B5-74392E3108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0497" y="1029902"/>
              <a:ext cx="3443416" cy="1874749"/>
            </a:xfrm>
            <a:prstGeom prst="rect">
              <a:avLst/>
            </a:prstGeom>
          </p:spPr>
        </p:pic>
      </p:grpSp>
    </p:spTree>
    <p:extLst>
      <p:ext uri="{BB962C8B-B14F-4D97-AF65-F5344CB8AC3E}">
        <p14:creationId xmlns:p14="http://schemas.microsoft.com/office/powerpoint/2010/main" val="17410086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E201F5-C17F-4D4C-8A01-50B174B00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791" y="491711"/>
            <a:ext cx="1508263" cy="3213685"/>
          </a:xfrm>
          <a:prstGeom prst="rect">
            <a:avLst/>
          </a:prstGeom>
        </p:spPr>
      </p:pic>
      <p:pic>
        <p:nvPicPr>
          <p:cNvPr id="7" name="Grafik 6">
            <a:extLst>
              <a:ext uri="{FF2B5EF4-FFF2-40B4-BE49-F238E27FC236}">
                <a16:creationId xmlns:a16="http://schemas.microsoft.com/office/drawing/2014/main" id="{A6520F4B-B8BC-1C4A-80C8-C97C49340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175" y="0"/>
            <a:ext cx="2387263" cy="4178730"/>
          </a:xfrm>
          <a:prstGeom prst="rect">
            <a:avLst/>
          </a:prstGeom>
        </p:spPr>
      </p:pic>
      <p:sp>
        <p:nvSpPr>
          <p:cNvPr id="5" name="Textfeld 4">
            <a:extLst>
              <a:ext uri="{FF2B5EF4-FFF2-40B4-BE49-F238E27FC236}">
                <a16:creationId xmlns:a16="http://schemas.microsoft.com/office/drawing/2014/main" id="{EF1D9BFB-96E1-3249-8243-525406AFA4A6}"/>
              </a:ext>
            </a:extLst>
          </p:cNvPr>
          <p:cNvSpPr txBox="1"/>
          <p:nvPr/>
        </p:nvSpPr>
        <p:spPr>
          <a:xfrm>
            <a:off x="7656091" y="4866501"/>
            <a:ext cx="1136850" cy="215444"/>
          </a:xfrm>
          <a:prstGeom prst="rect">
            <a:avLst/>
          </a:prstGeom>
          <a:noFill/>
        </p:spPr>
        <p:txBody>
          <a:bodyPr wrap="none" rtlCol="0">
            <a:spAutoFit/>
          </a:bodyPr>
          <a:lstStyle/>
          <a:p>
            <a:pPr algn="r"/>
            <a:r>
              <a:rPr lang="de-DE" sz="800" dirty="0">
                <a:solidFill>
                  <a:schemeClr val="bg1"/>
                </a:solidFill>
              </a:rPr>
              <a:t>Source: 8th Wall Inc.</a:t>
            </a:r>
          </a:p>
        </p:txBody>
      </p:sp>
      <p:sp>
        <p:nvSpPr>
          <p:cNvPr id="8" name="Titel 1">
            <a:extLst>
              <a:ext uri="{FF2B5EF4-FFF2-40B4-BE49-F238E27FC236}">
                <a16:creationId xmlns:a16="http://schemas.microsoft.com/office/drawing/2014/main" id="{6587EC12-10F7-494E-AE9D-85D0C509F178}"/>
              </a:ext>
            </a:extLst>
          </p:cNvPr>
          <p:cNvSpPr txBox="1">
            <a:spLocks/>
          </p:cNvSpPr>
          <p:nvPr/>
        </p:nvSpPr>
        <p:spPr bwMode="auto">
          <a:xfrm>
            <a:off x="3661791" y="3981753"/>
            <a:ext cx="1749614" cy="39395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a:solidFill>
                  <a:schemeClr val="bg1"/>
                </a:solidFill>
              </a:rPr>
              <a:t>WEB-AR WITH</a:t>
            </a:r>
          </a:p>
          <a:p>
            <a:pPr fontAlgn="auto">
              <a:lnSpc>
                <a:spcPct val="80000"/>
              </a:lnSpc>
              <a:spcAft>
                <a:spcPts val="0"/>
              </a:spcAft>
              <a:defRPr/>
            </a:pPr>
            <a:r>
              <a:rPr lang="de-DE" sz="1600" dirty="0">
                <a:solidFill>
                  <a:schemeClr val="bg1"/>
                </a:solidFill>
              </a:rPr>
              <a:t>IMAGE-TARGETS</a:t>
            </a:r>
          </a:p>
        </p:txBody>
      </p:sp>
    </p:spTree>
    <p:extLst>
      <p:ext uri="{BB962C8B-B14F-4D97-AF65-F5344CB8AC3E}">
        <p14:creationId xmlns:p14="http://schemas.microsoft.com/office/powerpoint/2010/main" val="556715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0" y="0"/>
            <a:ext cx="9356651" cy="52737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p>
        </p:txBody>
      </p:sp>
      <p:pic>
        <p:nvPicPr>
          <p:cNvPr id="3" name="Bild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5" name="Rechteck 4"/>
          <p:cNvSpPr/>
          <p:nvPr/>
        </p:nvSpPr>
        <p:spPr>
          <a:xfrm>
            <a:off x="757239" y="3483366"/>
            <a:ext cx="2377299" cy="4531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spAutoFit/>
          </a:bodyPr>
          <a:lstStyle/>
          <a:p>
            <a:r>
              <a:rPr lang="de-DE" sz="2000" b="1" dirty="0">
                <a:solidFill>
                  <a:schemeClr val="tx1"/>
                </a:solidFill>
              </a:rPr>
              <a:t>FIRST VR PATENT</a:t>
            </a:r>
          </a:p>
        </p:txBody>
      </p:sp>
      <p:sp>
        <p:nvSpPr>
          <p:cNvPr id="6" name="Rechteck 5"/>
          <p:cNvSpPr/>
          <p:nvPr/>
        </p:nvSpPr>
        <p:spPr>
          <a:xfrm>
            <a:off x="757238" y="3936549"/>
            <a:ext cx="2083437" cy="36085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spAutoFit/>
          </a:bodyPr>
          <a:lstStyle/>
          <a:p>
            <a:r>
              <a:rPr lang="de-DE" sz="1400" b="1" dirty="0">
                <a:solidFill>
                  <a:schemeClr val="bg1"/>
                </a:solidFill>
              </a:rPr>
              <a:t>MORTON HEILIG, 1960</a:t>
            </a:r>
          </a:p>
        </p:txBody>
      </p:sp>
    </p:spTree>
    <p:extLst>
      <p:ext uri="{BB962C8B-B14F-4D97-AF65-F5344CB8AC3E}">
        <p14:creationId xmlns:p14="http://schemas.microsoft.com/office/powerpoint/2010/main" val="551678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60ABB64-D59D-4C42-9DDE-2B1A05CFD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334" y="492540"/>
            <a:ext cx="1526149" cy="3218002"/>
          </a:xfrm>
          <a:prstGeom prst="rect">
            <a:avLst/>
          </a:prstGeom>
        </p:spPr>
      </p:pic>
      <p:pic>
        <p:nvPicPr>
          <p:cNvPr id="22" name="Grafik 21">
            <a:extLst>
              <a:ext uri="{FF2B5EF4-FFF2-40B4-BE49-F238E27FC236}">
                <a16:creationId xmlns:a16="http://schemas.microsoft.com/office/drawing/2014/main" id="{F471EC03-F527-C747-BA05-CAF65C1DA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678" y="0"/>
            <a:ext cx="2387263" cy="4178730"/>
          </a:xfrm>
          <a:prstGeom prst="rect">
            <a:avLst/>
          </a:prstGeom>
        </p:spPr>
      </p:pic>
      <p:pic>
        <p:nvPicPr>
          <p:cNvPr id="7" name="Picture 6">
            <a:extLst>
              <a:ext uri="{FF2B5EF4-FFF2-40B4-BE49-F238E27FC236}">
                <a16:creationId xmlns:a16="http://schemas.microsoft.com/office/drawing/2014/main" id="{36B04716-103C-E54F-828A-E2577986C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2539" y="482600"/>
            <a:ext cx="1514343" cy="3227941"/>
          </a:xfrm>
          <a:prstGeom prst="rect">
            <a:avLst/>
          </a:prstGeom>
        </p:spPr>
      </p:pic>
      <p:pic>
        <p:nvPicPr>
          <p:cNvPr id="10" name="Grafik 9">
            <a:extLst>
              <a:ext uri="{FF2B5EF4-FFF2-40B4-BE49-F238E27FC236}">
                <a16:creationId xmlns:a16="http://schemas.microsoft.com/office/drawing/2014/main" id="{DCD421AA-2826-8441-9E82-F85FAACA0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683" y="-1"/>
            <a:ext cx="2387263" cy="4178730"/>
          </a:xfrm>
          <a:prstGeom prst="rect">
            <a:avLst/>
          </a:prstGeom>
        </p:spPr>
      </p:pic>
      <p:pic>
        <p:nvPicPr>
          <p:cNvPr id="5" name="Picture 4">
            <a:extLst>
              <a:ext uri="{FF2B5EF4-FFF2-40B4-BE49-F238E27FC236}">
                <a16:creationId xmlns:a16="http://schemas.microsoft.com/office/drawing/2014/main" id="{CA1140B7-E147-8D46-8EE0-0F550C92C4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487" y="482600"/>
            <a:ext cx="1521600" cy="3227941"/>
          </a:xfrm>
          <a:prstGeom prst="rect">
            <a:avLst/>
          </a:prstGeom>
        </p:spPr>
      </p:pic>
      <p:pic>
        <p:nvPicPr>
          <p:cNvPr id="11" name="Grafik 10">
            <a:extLst>
              <a:ext uri="{FF2B5EF4-FFF2-40B4-BE49-F238E27FC236}">
                <a16:creationId xmlns:a16="http://schemas.microsoft.com/office/drawing/2014/main" id="{C8174911-78D1-0F46-A4D7-FE3E5357D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88" y="0"/>
            <a:ext cx="2387263" cy="4178730"/>
          </a:xfrm>
          <a:prstGeom prst="rect">
            <a:avLst/>
          </a:prstGeom>
        </p:spPr>
      </p:pic>
      <p:sp>
        <p:nvSpPr>
          <p:cNvPr id="32" name="Titel 1">
            <a:extLst>
              <a:ext uri="{FF2B5EF4-FFF2-40B4-BE49-F238E27FC236}">
                <a16:creationId xmlns:a16="http://schemas.microsoft.com/office/drawing/2014/main" id="{6ED44766-DA08-D646-8AD6-02905D031F29}"/>
              </a:ext>
            </a:extLst>
          </p:cNvPr>
          <p:cNvSpPr txBox="1">
            <a:spLocks/>
          </p:cNvSpPr>
          <p:nvPr/>
        </p:nvSpPr>
        <p:spPr bwMode="auto">
          <a:xfrm>
            <a:off x="943304" y="3981753"/>
            <a:ext cx="1749614" cy="39395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a:solidFill>
                  <a:schemeClr val="bg1"/>
                </a:solidFill>
              </a:rPr>
              <a:t>SPIDERMAN</a:t>
            </a:r>
          </a:p>
          <a:p>
            <a:pPr fontAlgn="auto">
              <a:lnSpc>
                <a:spcPct val="80000"/>
              </a:lnSpc>
              <a:spcAft>
                <a:spcPts val="0"/>
              </a:spcAft>
              <a:defRPr/>
            </a:pPr>
            <a:r>
              <a:rPr lang="de-DE" sz="1600" dirty="0">
                <a:solidFill>
                  <a:schemeClr val="accent1"/>
                </a:solidFill>
              </a:rPr>
              <a:t>SONY</a:t>
            </a:r>
          </a:p>
        </p:txBody>
      </p:sp>
      <p:sp>
        <p:nvSpPr>
          <p:cNvPr id="33" name="Titel 1">
            <a:extLst>
              <a:ext uri="{FF2B5EF4-FFF2-40B4-BE49-F238E27FC236}">
                <a16:creationId xmlns:a16="http://schemas.microsoft.com/office/drawing/2014/main" id="{4F893D72-B9F5-7940-B589-000F277183BC}"/>
              </a:ext>
            </a:extLst>
          </p:cNvPr>
          <p:cNvSpPr txBox="1">
            <a:spLocks/>
          </p:cNvSpPr>
          <p:nvPr/>
        </p:nvSpPr>
        <p:spPr bwMode="auto">
          <a:xfrm>
            <a:off x="6855334" y="3981752"/>
            <a:ext cx="1560300" cy="39395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a:solidFill>
                  <a:schemeClr val="bg1"/>
                </a:solidFill>
              </a:rPr>
              <a:t>MILLER LIGHT</a:t>
            </a:r>
          </a:p>
          <a:p>
            <a:pPr fontAlgn="auto">
              <a:lnSpc>
                <a:spcPct val="80000"/>
              </a:lnSpc>
              <a:spcAft>
                <a:spcPts val="0"/>
              </a:spcAft>
              <a:defRPr/>
            </a:pPr>
            <a:r>
              <a:rPr lang="de-DE" sz="1600" dirty="0">
                <a:solidFill>
                  <a:schemeClr val="accent1"/>
                </a:solidFill>
              </a:rPr>
              <a:t>MILLERCOORS</a:t>
            </a:r>
          </a:p>
        </p:txBody>
      </p:sp>
      <p:sp>
        <p:nvSpPr>
          <p:cNvPr id="13" name="Titel 1">
            <a:extLst>
              <a:ext uri="{FF2B5EF4-FFF2-40B4-BE49-F238E27FC236}">
                <a16:creationId xmlns:a16="http://schemas.microsoft.com/office/drawing/2014/main" id="{4B918EB8-916F-5642-93E0-8D833106791A}"/>
              </a:ext>
            </a:extLst>
          </p:cNvPr>
          <p:cNvSpPr txBox="1">
            <a:spLocks/>
          </p:cNvSpPr>
          <p:nvPr/>
        </p:nvSpPr>
        <p:spPr bwMode="auto">
          <a:xfrm>
            <a:off x="3897339" y="3981751"/>
            <a:ext cx="1560300" cy="39395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a:solidFill>
                  <a:schemeClr val="bg1"/>
                </a:solidFill>
              </a:rPr>
              <a:t>LEGO CITY</a:t>
            </a:r>
          </a:p>
          <a:p>
            <a:pPr fontAlgn="auto">
              <a:lnSpc>
                <a:spcPct val="80000"/>
              </a:lnSpc>
              <a:spcAft>
                <a:spcPts val="0"/>
              </a:spcAft>
              <a:defRPr/>
            </a:pPr>
            <a:r>
              <a:rPr lang="de-DE" sz="1600" dirty="0">
                <a:solidFill>
                  <a:schemeClr val="accent1"/>
                </a:solidFill>
              </a:rPr>
              <a:t>Lego</a:t>
            </a:r>
          </a:p>
        </p:txBody>
      </p:sp>
      <p:sp>
        <p:nvSpPr>
          <p:cNvPr id="14" name="Textfeld 13">
            <a:extLst>
              <a:ext uri="{FF2B5EF4-FFF2-40B4-BE49-F238E27FC236}">
                <a16:creationId xmlns:a16="http://schemas.microsoft.com/office/drawing/2014/main" id="{E28C29BE-139D-B24D-BD2F-46E784A86223}"/>
              </a:ext>
            </a:extLst>
          </p:cNvPr>
          <p:cNvSpPr txBox="1"/>
          <p:nvPr/>
        </p:nvSpPr>
        <p:spPr>
          <a:xfrm>
            <a:off x="7656091" y="4866501"/>
            <a:ext cx="1136850" cy="215444"/>
          </a:xfrm>
          <a:prstGeom prst="rect">
            <a:avLst/>
          </a:prstGeom>
          <a:noFill/>
        </p:spPr>
        <p:txBody>
          <a:bodyPr wrap="none" rtlCol="0">
            <a:spAutoFit/>
          </a:bodyPr>
          <a:lstStyle/>
          <a:p>
            <a:pPr algn="r"/>
            <a:r>
              <a:rPr lang="de-DE" sz="800" dirty="0">
                <a:solidFill>
                  <a:schemeClr val="bg1"/>
                </a:solidFill>
              </a:rPr>
              <a:t>Source: 8th Wall Inc.</a:t>
            </a:r>
          </a:p>
        </p:txBody>
      </p:sp>
    </p:spTree>
    <p:extLst>
      <p:ext uri="{BB962C8B-B14F-4D97-AF65-F5344CB8AC3E}">
        <p14:creationId xmlns:p14="http://schemas.microsoft.com/office/powerpoint/2010/main" val="3939439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7ED96A3E-D681-8848-AD91-7FB71EE11332}"/>
              </a:ext>
            </a:extLst>
          </p:cNvPr>
          <p:cNvGrpSpPr/>
          <p:nvPr/>
        </p:nvGrpSpPr>
        <p:grpSpPr>
          <a:xfrm>
            <a:off x="2849787" y="972393"/>
            <a:ext cx="3444426" cy="3198714"/>
            <a:chOff x="4100747" y="458171"/>
            <a:chExt cx="3444426" cy="3198714"/>
          </a:xfrm>
        </p:grpSpPr>
        <p:pic>
          <p:nvPicPr>
            <p:cNvPr id="9" name="Picture 8">
              <a:extLst>
                <a:ext uri="{FF2B5EF4-FFF2-40B4-BE49-F238E27FC236}">
                  <a16:creationId xmlns:a16="http://schemas.microsoft.com/office/drawing/2014/main" id="{F372BDB4-E1E4-7044-AC48-C5D5BE234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773" y="458171"/>
              <a:ext cx="1168400" cy="1168400"/>
            </a:xfrm>
            <a:prstGeom prst="rect">
              <a:avLst/>
            </a:prstGeom>
          </p:spPr>
        </p:pic>
        <p:pic>
          <p:nvPicPr>
            <p:cNvPr id="10" name="Picture 9">
              <a:extLst>
                <a:ext uri="{FF2B5EF4-FFF2-40B4-BE49-F238E27FC236}">
                  <a16:creationId xmlns:a16="http://schemas.microsoft.com/office/drawing/2014/main" id="{4A586FA0-500B-CF4F-9D04-6130C3821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100747" y="458171"/>
              <a:ext cx="1168400" cy="1168400"/>
            </a:xfrm>
            <a:prstGeom prst="rect">
              <a:avLst/>
            </a:prstGeom>
          </p:spPr>
        </p:pic>
        <p:pic>
          <p:nvPicPr>
            <p:cNvPr id="11" name="Picture 10">
              <a:extLst>
                <a:ext uri="{FF2B5EF4-FFF2-40B4-BE49-F238E27FC236}">
                  <a16:creationId xmlns:a16="http://schemas.microsoft.com/office/drawing/2014/main" id="{D48B7D1E-809D-5B45-A489-6C30B019A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100747" y="2488485"/>
              <a:ext cx="1168400" cy="1168400"/>
            </a:xfrm>
            <a:prstGeom prst="rect">
              <a:avLst/>
            </a:prstGeom>
          </p:spPr>
        </p:pic>
        <p:pic>
          <p:nvPicPr>
            <p:cNvPr id="12" name="Picture 11">
              <a:extLst>
                <a:ext uri="{FF2B5EF4-FFF2-40B4-BE49-F238E27FC236}">
                  <a16:creationId xmlns:a16="http://schemas.microsoft.com/office/drawing/2014/main" id="{19F952C0-6E7F-CC41-AAEE-D95120DCF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76773" y="2488485"/>
              <a:ext cx="1168400" cy="1168400"/>
            </a:xfrm>
            <a:prstGeom prst="rect">
              <a:avLst/>
            </a:prstGeom>
          </p:spPr>
        </p:pic>
        <p:pic>
          <p:nvPicPr>
            <p:cNvPr id="7" name="Picture 6">
              <a:extLst>
                <a:ext uri="{FF2B5EF4-FFF2-40B4-BE49-F238E27FC236}">
                  <a16:creationId xmlns:a16="http://schemas.microsoft.com/office/drawing/2014/main" id="{C16FD0C6-DF6F-D547-9DB2-17A689186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428" y="1067801"/>
              <a:ext cx="2001065" cy="2004884"/>
            </a:xfrm>
            <a:prstGeom prst="rect">
              <a:avLst/>
            </a:prstGeom>
          </p:spPr>
        </p:pic>
      </p:grpSp>
    </p:spTree>
    <p:extLst>
      <p:ext uri="{BB962C8B-B14F-4D97-AF65-F5344CB8AC3E}">
        <p14:creationId xmlns:p14="http://schemas.microsoft.com/office/powerpoint/2010/main" val="3499471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D6C2B-CD83-434F-9904-0396F26FB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791" y="494472"/>
            <a:ext cx="1479274" cy="3195232"/>
          </a:xfrm>
          <a:prstGeom prst="rect">
            <a:avLst/>
          </a:prstGeom>
        </p:spPr>
      </p:pic>
      <p:pic>
        <p:nvPicPr>
          <p:cNvPr id="7" name="Grafik 6">
            <a:extLst>
              <a:ext uri="{FF2B5EF4-FFF2-40B4-BE49-F238E27FC236}">
                <a16:creationId xmlns:a16="http://schemas.microsoft.com/office/drawing/2014/main" id="{A6520F4B-B8BC-1C4A-80C8-C97C49340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164" y="2132"/>
            <a:ext cx="2387263" cy="4178730"/>
          </a:xfrm>
          <a:prstGeom prst="rect">
            <a:avLst/>
          </a:prstGeom>
        </p:spPr>
      </p:pic>
      <p:sp>
        <p:nvSpPr>
          <p:cNvPr id="5" name="Textfeld 4">
            <a:extLst>
              <a:ext uri="{FF2B5EF4-FFF2-40B4-BE49-F238E27FC236}">
                <a16:creationId xmlns:a16="http://schemas.microsoft.com/office/drawing/2014/main" id="{EF1D9BFB-96E1-3249-8243-525406AFA4A6}"/>
              </a:ext>
            </a:extLst>
          </p:cNvPr>
          <p:cNvSpPr txBox="1"/>
          <p:nvPr/>
        </p:nvSpPr>
        <p:spPr>
          <a:xfrm>
            <a:off x="7066186" y="4866501"/>
            <a:ext cx="1726755" cy="215444"/>
          </a:xfrm>
          <a:prstGeom prst="rect">
            <a:avLst/>
          </a:prstGeom>
          <a:noFill/>
        </p:spPr>
        <p:txBody>
          <a:bodyPr wrap="none" rtlCol="0">
            <a:spAutoFit/>
          </a:bodyPr>
          <a:lstStyle/>
          <a:p>
            <a:pPr algn="r"/>
            <a:r>
              <a:rPr lang="de-DE" sz="800" dirty="0">
                <a:solidFill>
                  <a:schemeClr val="bg1"/>
                </a:solidFill>
              </a:rPr>
              <a:t>Source: Apple/Saint Elmo‘s Berlin</a:t>
            </a:r>
          </a:p>
        </p:txBody>
      </p:sp>
      <p:sp>
        <p:nvSpPr>
          <p:cNvPr id="8" name="Titel 1">
            <a:extLst>
              <a:ext uri="{FF2B5EF4-FFF2-40B4-BE49-F238E27FC236}">
                <a16:creationId xmlns:a16="http://schemas.microsoft.com/office/drawing/2014/main" id="{6587EC12-10F7-494E-AE9D-85D0C509F178}"/>
              </a:ext>
            </a:extLst>
          </p:cNvPr>
          <p:cNvSpPr txBox="1">
            <a:spLocks/>
          </p:cNvSpPr>
          <p:nvPr/>
        </p:nvSpPr>
        <p:spPr bwMode="auto">
          <a:xfrm>
            <a:off x="3661791" y="3981753"/>
            <a:ext cx="2063506" cy="39395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fontAlgn="base">
              <a:lnSpc>
                <a:spcPct val="85000"/>
              </a:lnSpc>
              <a:spcBef>
                <a:spcPct val="0"/>
              </a:spcBef>
              <a:spcAft>
                <a:spcPct val="0"/>
              </a:spcAft>
              <a:defRPr sz="6000" b="1" kern="1200" cap="all" baseline="0">
                <a:solidFill>
                  <a:schemeClr val="bg2"/>
                </a:solidFill>
                <a:latin typeface="+mj-lt"/>
                <a:ea typeface="ＭＳ Ｐゴシック" charset="0"/>
                <a:cs typeface="ＭＳ Ｐゴシック" charset="0"/>
              </a:defRPr>
            </a:lvl1pPr>
            <a:lvl2pPr algn="l" rtl="0" fontAlgn="base">
              <a:spcBef>
                <a:spcPct val="0"/>
              </a:spcBef>
              <a:spcAft>
                <a:spcPct val="0"/>
              </a:spcAft>
              <a:defRPr sz="3200">
                <a:solidFill>
                  <a:schemeClr val="tx1"/>
                </a:solidFill>
                <a:latin typeface="Arial" charset="0"/>
                <a:ea typeface="ＭＳ Ｐゴシック" charset="0"/>
                <a:cs typeface="ＭＳ Ｐゴシック" charset="0"/>
              </a:defRPr>
            </a:lvl2pPr>
            <a:lvl3pPr algn="l" rtl="0" fontAlgn="base">
              <a:spcBef>
                <a:spcPct val="0"/>
              </a:spcBef>
              <a:spcAft>
                <a:spcPct val="0"/>
              </a:spcAft>
              <a:defRPr sz="3200">
                <a:solidFill>
                  <a:schemeClr val="tx1"/>
                </a:solidFill>
                <a:latin typeface="Arial" charset="0"/>
                <a:ea typeface="ＭＳ Ｐゴシック" charset="0"/>
                <a:cs typeface="ＭＳ Ｐゴシック" charset="0"/>
              </a:defRPr>
            </a:lvl3pPr>
            <a:lvl4pPr algn="l" rtl="0" fontAlgn="base">
              <a:spcBef>
                <a:spcPct val="0"/>
              </a:spcBef>
              <a:spcAft>
                <a:spcPct val="0"/>
              </a:spcAft>
              <a:defRPr sz="3200">
                <a:solidFill>
                  <a:schemeClr val="tx1"/>
                </a:solidFill>
                <a:latin typeface="Arial" charset="0"/>
                <a:ea typeface="ＭＳ Ｐゴシック" charset="0"/>
                <a:cs typeface="ＭＳ Ｐゴシック" charset="0"/>
              </a:defRPr>
            </a:lvl4pPr>
            <a:lvl5pPr algn="l" rtl="0" fontAlgn="base">
              <a:spcBef>
                <a:spcPct val="0"/>
              </a:spcBef>
              <a:spcAft>
                <a:spcPct val="0"/>
              </a:spcAft>
              <a:defRPr sz="3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3200">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3200">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3200">
                <a:solidFill>
                  <a:schemeClr val="tx1"/>
                </a:solidFill>
                <a:latin typeface="Arial" charset="0"/>
                <a:ea typeface="ＭＳ Ｐゴシック" charset="0"/>
                <a:cs typeface="ＭＳ Ｐゴシック" charset="0"/>
              </a:defRPr>
            </a:lvl9pPr>
          </a:lstStyle>
          <a:p>
            <a:pPr fontAlgn="auto">
              <a:lnSpc>
                <a:spcPct val="80000"/>
              </a:lnSpc>
              <a:spcAft>
                <a:spcPts val="0"/>
              </a:spcAft>
              <a:defRPr/>
            </a:pPr>
            <a:r>
              <a:rPr lang="de-DE" sz="1600" dirty="0">
                <a:solidFill>
                  <a:schemeClr val="bg1"/>
                </a:solidFill>
              </a:rPr>
              <a:t>APPLE QUICK-LOOK</a:t>
            </a:r>
          </a:p>
          <a:p>
            <a:pPr fontAlgn="auto">
              <a:lnSpc>
                <a:spcPct val="80000"/>
              </a:lnSpc>
              <a:spcAft>
                <a:spcPts val="0"/>
              </a:spcAft>
              <a:defRPr/>
            </a:pPr>
            <a:r>
              <a:rPr lang="de-DE" sz="1600" dirty="0">
                <a:solidFill>
                  <a:schemeClr val="bg1"/>
                </a:solidFill>
              </a:rPr>
              <a:t>USDZ-FORMAT</a:t>
            </a:r>
          </a:p>
        </p:txBody>
      </p:sp>
    </p:spTree>
    <p:extLst>
      <p:ext uri="{BB962C8B-B14F-4D97-AF65-F5344CB8AC3E}">
        <p14:creationId xmlns:p14="http://schemas.microsoft.com/office/powerpoint/2010/main" val="3805659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84238" y="1389592"/>
            <a:ext cx="7375524" cy="2668423"/>
          </a:xfrm>
        </p:spPr>
        <p:txBody>
          <a:bodyPr/>
          <a:lstStyle/>
          <a:p>
            <a:r>
              <a:rPr lang="de-DE" dirty="0"/>
              <a:t>WEB-AR</a:t>
            </a:r>
            <a:br>
              <a:rPr lang="de-DE" dirty="0"/>
            </a:br>
            <a:br>
              <a:rPr lang="de-DE" sz="3600" dirty="0">
                <a:solidFill>
                  <a:schemeClr val="accent1"/>
                </a:solidFill>
              </a:rPr>
            </a:br>
            <a:br>
              <a:rPr lang="de-DE" sz="3600" dirty="0">
                <a:solidFill>
                  <a:schemeClr val="accent1"/>
                </a:solidFill>
              </a:rPr>
            </a:br>
            <a:br>
              <a:rPr lang="de-DE" sz="3600" dirty="0">
                <a:solidFill>
                  <a:schemeClr val="accent1"/>
                </a:solidFill>
              </a:rPr>
            </a:br>
            <a:endParaRPr lang="de-DE" sz="3600" dirty="0">
              <a:solidFill>
                <a:schemeClr val="accent1"/>
              </a:solidFill>
            </a:endParaRPr>
          </a:p>
        </p:txBody>
      </p:sp>
    </p:spTree>
    <p:extLst>
      <p:ext uri="{BB962C8B-B14F-4D97-AF65-F5344CB8AC3E}">
        <p14:creationId xmlns:p14="http://schemas.microsoft.com/office/powerpoint/2010/main" val="955005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84238" y="1389592"/>
            <a:ext cx="7375524" cy="2668423"/>
          </a:xfrm>
        </p:spPr>
        <p:txBody>
          <a:bodyPr/>
          <a:lstStyle/>
          <a:p>
            <a:r>
              <a:rPr lang="de-DE" dirty="0"/>
              <a:t>WEB-AR</a:t>
            </a:r>
            <a:br>
              <a:rPr lang="de-DE" dirty="0"/>
            </a:br>
            <a:r>
              <a:rPr lang="de-DE" sz="3600" dirty="0">
                <a:solidFill>
                  <a:schemeClr val="accent1"/>
                </a:solidFill>
              </a:rPr>
              <a:t>NO APPLICATIONS</a:t>
            </a:r>
            <a:br>
              <a:rPr lang="de-DE" sz="3600" dirty="0">
                <a:solidFill>
                  <a:schemeClr val="accent1"/>
                </a:solidFill>
              </a:rPr>
            </a:br>
            <a:br>
              <a:rPr lang="de-DE" sz="3600" dirty="0">
                <a:solidFill>
                  <a:schemeClr val="accent1"/>
                </a:solidFill>
              </a:rPr>
            </a:br>
            <a:br>
              <a:rPr lang="de-DE" sz="3600" dirty="0">
                <a:solidFill>
                  <a:schemeClr val="accent1"/>
                </a:solidFill>
              </a:rPr>
            </a:br>
            <a:endParaRPr lang="de-DE" sz="3600" dirty="0">
              <a:solidFill>
                <a:schemeClr val="accent1"/>
              </a:solidFill>
            </a:endParaRPr>
          </a:p>
        </p:txBody>
      </p:sp>
    </p:spTree>
    <p:extLst>
      <p:ext uri="{BB962C8B-B14F-4D97-AF65-F5344CB8AC3E}">
        <p14:creationId xmlns:p14="http://schemas.microsoft.com/office/powerpoint/2010/main" val="2844424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84238" y="1389592"/>
            <a:ext cx="7375524" cy="2668423"/>
          </a:xfrm>
        </p:spPr>
        <p:txBody>
          <a:bodyPr/>
          <a:lstStyle/>
          <a:p>
            <a:r>
              <a:rPr lang="de-DE" dirty="0"/>
              <a:t>WEB-AR</a:t>
            </a:r>
            <a:br>
              <a:rPr lang="de-DE" dirty="0"/>
            </a:br>
            <a:r>
              <a:rPr lang="de-DE" sz="3600" dirty="0">
                <a:solidFill>
                  <a:schemeClr val="accent1"/>
                </a:solidFill>
              </a:rPr>
              <a:t>NO APPLICATIONS</a:t>
            </a:r>
            <a:br>
              <a:rPr lang="de-DE" sz="3600" dirty="0">
                <a:solidFill>
                  <a:schemeClr val="accent1"/>
                </a:solidFill>
              </a:rPr>
            </a:br>
            <a:r>
              <a:rPr lang="de-DE" sz="3600" dirty="0">
                <a:solidFill>
                  <a:schemeClr val="accent1"/>
                </a:solidFill>
              </a:rPr>
              <a:t>FOR ANYONE</a:t>
            </a:r>
            <a:br>
              <a:rPr lang="de-DE" sz="3600" dirty="0">
                <a:solidFill>
                  <a:schemeClr val="accent1"/>
                </a:solidFill>
              </a:rPr>
            </a:br>
            <a:br>
              <a:rPr lang="de-DE" sz="3600" dirty="0">
                <a:solidFill>
                  <a:schemeClr val="accent1"/>
                </a:solidFill>
              </a:rPr>
            </a:br>
            <a:endParaRPr lang="de-DE" sz="3600" dirty="0">
              <a:solidFill>
                <a:schemeClr val="accent1"/>
              </a:solidFill>
            </a:endParaRPr>
          </a:p>
        </p:txBody>
      </p:sp>
    </p:spTree>
    <p:extLst>
      <p:ext uri="{BB962C8B-B14F-4D97-AF65-F5344CB8AC3E}">
        <p14:creationId xmlns:p14="http://schemas.microsoft.com/office/powerpoint/2010/main" val="213672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84238" y="1389592"/>
            <a:ext cx="7375524" cy="2668423"/>
          </a:xfrm>
        </p:spPr>
        <p:txBody>
          <a:bodyPr/>
          <a:lstStyle/>
          <a:p>
            <a:r>
              <a:rPr lang="de-DE" dirty="0"/>
              <a:t>WEB-AR</a:t>
            </a:r>
            <a:br>
              <a:rPr lang="de-DE" dirty="0"/>
            </a:br>
            <a:r>
              <a:rPr lang="de-DE" sz="3600" dirty="0">
                <a:solidFill>
                  <a:schemeClr val="accent1"/>
                </a:solidFill>
              </a:rPr>
              <a:t>NO APPLICATIONS</a:t>
            </a:r>
            <a:br>
              <a:rPr lang="de-DE" sz="3600" dirty="0">
                <a:solidFill>
                  <a:schemeClr val="accent1"/>
                </a:solidFill>
              </a:rPr>
            </a:br>
            <a:r>
              <a:rPr lang="de-DE" sz="3600" dirty="0">
                <a:solidFill>
                  <a:schemeClr val="accent1"/>
                </a:solidFill>
              </a:rPr>
              <a:t>FOR ANYONE</a:t>
            </a:r>
            <a:br>
              <a:rPr lang="de-DE" sz="3600" dirty="0">
                <a:solidFill>
                  <a:schemeClr val="accent1"/>
                </a:solidFill>
              </a:rPr>
            </a:br>
            <a:r>
              <a:rPr lang="de-DE" sz="3600" dirty="0">
                <a:solidFill>
                  <a:schemeClr val="accent1"/>
                </a:solidFill>
              </a:rPr>
              <a:t>FRICTIONLESS</a:t>
            </a:r>
            <a:br>
              <a:rPr lang="de-DE" sz="3600" dirty="0">
                <a:solidFill>
                  <a:schemeClr val="accent1"/>
                </a:solidFill>
              </a:rPr>
            </a:br>
            <a:endParaRPr lang="de-DE" sz="3600" dirty="0">
              <a:solidFill>
                <a:schemeClr val="accent1"/>
              </a:solidFill>
            </a:endParaRPr>
          </a:p>
        </p:txBody>
      </p:sp>
    </p:spTree>
    <p:extLst>
      <p:ext uri="{BB962C8B-B14F-4D97-AF65-F5344CB8AC3E}">
        <p14:creationId xmlns:p14="http://schemas.microsoft.com/office/powerpoint/2010/main" val="1922686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84238" y="1389592"/>
            <a:ext cx="7375524" cy="2668423"/>
          </a:xfrm>
        </p:spPr>
        <p:txBody>
          <a:bodyPr/>
          <a:lstStyle/>
          <a:p>
            <a:r>
              <a:rPr lang="de-DE" dirty="0"/>
              <a:t>WEB-AR</a:t>
            </a:r>
            <a:br>
              <a:rPr lang="de-DE" dirty="0"/>
            </a:br>
            <a:r>
              <a:rPr lang="de-DE" sz="3600" dirty="0">
                <a:solidFill>
                  <a:schemeClr val="accent1"/>
                </a:solidFill>
              </a:rPr>
              <a:t>NO APPLICATIONS</a:t>
            </a:r>
            <a:br>
              <a:rPr lang="de-DE" sz="3600" dirty="0">
                <a:solidFill>
                  <a:schemeClr val="accent1"/>
                </a:solidFill>
              </a:rPr>
            </a:br>
            <a:r>
              <a:rPr lang="de-DE" sz="3600" dirty="0">
                <a:solidFill>
                  <a:schemeClr val="accent1"/>
                </a:solidFill>
              </a:rPr>
              <a:t>FOR ANYONE</a:t>
            </a:r>
            <a:br>
              <a:rPr lang="de-DE" sz="3600" dirty="0">
                <a:solidFill>
                  <a:schemeClr val="accent1"/>
                </a:solidFill>
              </a:rPr>
            </a:br>
            <a:r>
              <a:rPr lang="de-DE" sz="3600" dirty="0">
                <a:solidFill>
                  <a:schemeClr val="accent1"/>
                </a:solidFill>
              </a:rPr>
              <a:t>FRICTIONLESS</a:t>
            </a:r>
            <a:br>
              <a:rPr lang="de-DE" sz="3600" dirty="0">
                <a:solidFill>
                  <a:schemeClr val="accent1"/>
                </a:solidFill>
              </a:rPr>
            </a:br>
            <a:r>
              <a:rPr lang="de-DE" sz="3600" dirty="0" err="1">
                <a:solidFill>
                  <a:schemeClr val="accent1"/>
                </a:solidFill>
              </a:rPr>
              <a:t>eASY</a:t>
            </a:r>
            <a:endParaRPr lang="de-DE" sz="3600" dirty="0">
              <a:solidFill>
                <a:schemeClr val="accent1"/>
              </a:solidFill>
            </a:endParaRPr>
          </a:p>
        </p:txBody>
      </p:sp>
    </p:spTree>
    <p:extLst>
      <p:ext uri="{BB962C8B-B14F-4D97-AF65-F5344CB8AC3E}">
        <p14:creationId xmlns:p14="http://schemas.microsoft.com/office/powerpoint/2010/main" val="4030311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ED1752C-745C-4744-8F8F-019ABE528901}"/>
              </a:ext>
            </a:extLst>
          </p:cNvPr>
          <p:cNvSpPr/>
          <p:nvPr/>
        </p:nvSpPr>
        <p:spPr>
          <a:xfrm>
            <a:off x="0" y="4585"/>
            <a:ext cx="9359153" cy="536089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dirty="0"/>
          </a:p>
        </p:txBody>
      </p:sp>
      <p:pic>
        <p:nvPicPr>
          <p:cNvPr id="5" name="Picture 4">
            <a:extLst>
              <a:ext uri="{FF2B5EF4-FFF2-40B4-BE49-F238E27FC236}">
                <a16:creationId xmlns:a16="http://schemas.microsoft.com/office/drawing/2014/main" id="{5EC28A11-511C-5D47-B9BD-7EEC7281B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280" y="-315953"/>
            <a:ext cx="3911600" cy="3898900"/>
          </a:xfrm>
          <a:prstGeom prst="rect">
            <a:avLst/>
          </a:prstGeom>
        </p:spPr>
      </p:pic>
      <p:sp>
        <p:nvSpPr>
          <p:cNvPr id="8" name="Titel 3">
            <a:extLst>
              <a:ext uri="{FF2B5EF4-FFF2-40B4-BE49-F238E27FC236}">
                <a16:creationId xmlns:a16="http://schemas.microsoft.com/office/drawing/2014/main" id="{F4EB2857-113C-6442-AEA2-E1AB75DCD488}"/>
              </a:ext>
            </a:extLst>
          </p:cNvPr>
          <p:cNvSpPr txBox="1">
            <a:spLocks/>
          </p:cNvSpPr>
          <p:nvPr/>
        </p:nvSpPr>
        <p:spPr>
          <a:xfrm>
            <a:off x="539751" y="3612904"/>
            <a:ext cx="5826953"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kumimoji="0" lang="de-DE" sz="4000" b="0" i="0" u="none" strike="noStrike" kern="1200" cap="none" spc="0" normalizeH="0" baseline="0" noProof="0" dirty="0">
                <a:ln>
                  <a:noFill/>
                </a:ln>
                <a:solidFill>
                  <a:schemeClr val="bg1"/>
                </a:solidFill>
                <a:effectLst/>
                <a:uLnTx/>
                <a:uFillTx/>
                <a:latin typeface="+mj-lt"/>
                <a:ea typeface="+mj-ea"/>
                <a:cs typeface="+mj-cs"/>
              </a:defRPr>
            </a:lvl1pPr>
          </a:lstStyle>
          <a:p>
            <a:r>
              <a:rPr lang="de-DE" sz="3600" b="1" dirty="0"/>
              <a:t>THANK YOU!</a:t>
            </a:r>
            <a:endParaRPr lang="de-DE" b="1" dirty="0"/>
          </a:p>
        </p:txBody>
      </p:sp>
      <p:sp>
        <p:nvSpPr>
          <p:cNvPr id="10" name="Untertitel 3">
            <a:extLst>
              <a:ext uri="{FF2B5EF4-FFF2-40B4-BE49-F238E27FC236}">
                <a16:creationId xmlns:a16="http://schemas.microsoft.com/office/drawing/2014/main" id="{973A0840-3422-0E48-A1B0-2F659544622D}"/>
              </a:ext>
            </a:extLst>
          </p:cNvPr>
          <p:cNvSpPr txBox="1">
            <a:spLocks/>
          </p:cNvSpPr>
          <p:nvPr/>
        </p:nvSpPr>
        <p:spPr>
          <a:xfrm>
            <a:off x="435135" y="4193921"/>
            <a:ext cx="8291656" cy="786163"/>
          </a:xfrm>
          <a:prstGeom prst="rect">
            <a:avLst/>
          </a:prstGeom>
          <a:noFill/>
        </p:spPr>
        <p:txBody>
          <a:bodyPr vert="horz" wrap="square" lIns="108000" tIns="54000" rIns="108000" bIns="54000" rtlCol="0" anchor="t" anchorCtr="0">
            <a:spAutoFit/>
          </a:bodyPr>
          <a:lstStyle>
            <a:lvl1pPr marL="0" indent="0" algn="l" defTabSz="914400" rtl="0" eaLnBrk="1" latinLnBrk="0" hangingPunct="1">
              <a:spcBef>
                <a:spcPct val="20000"/>
              </a:spcBef>
              <a:buFont typeface="Arial" panose="020B0604020202020204" pitchFamily="34" charset="0"/>
              <a:buNone/>
              <a:defRPr lang="de-DE" sz="2000" kern="1200">
                <a:solidFill>
                  <a:schemeClr val="bg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lang="de-DE" sz="1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100" dirty="0"/>
              <a:t>The content of this presentation is proprietary and confidential information of Saint Elmo’s Berlin GmbH &amp; Co. KG. The document and the information in it are provided in confidence, for the sole purpose of exploring business opportunities between the disclosing party and the receiving party and may not be disclosed to any third party or used for any other purpose without the express written permission of the disclosing party.</a:t>
            </a:r>
            <a:endParaRPr lang="de-DE" sz="1100" dirty="0"/>
          </a:p>
        </p:txBody>
      </p:sp>
      <p:sp>
        <p:nvSpPr>
          <p:cNvPr id="9" name="Textfeld 6">
            <a:extLst>
              <a:ext uri="{FF2B5EF4-FFF2-40B4-BE49-F238E27FC236}">
                <a16:creationId xmlns:a16="http://schemas.microsoft.com/office/drawing/2014/main" id="{BA5AC2A8-5A8C-422E-9BBA-3D5F04577079}"/>
              </a:ext>
            </a:extLst>
          </p:cNvPr>
          <p:cNvSpPr txBox="1">
            <a:spLocks noChangeArrowheads="1"/>
          </p:cNvSpPr>
          <p:nvPr/>
        </p:nvSpPr>
        <p:spPr bwMode="auto">
          <a:xfrm>
            <a:off x="3652450" y="2375489"/>
            <a:ext cx="28472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Frutiger LT Std 45 Light" charset="0"/>
                <a:ea typeface="MS PGothic" charset="0"/>
                <a:cs typeface="MS PGothic" charset="0"/>
              </a:defRPr>
            </a:lvl1pPr>
            <a:lvl2pPr marL="742950" indent="-285750" eaLnBrk="0" hangingPunct="0">
              <a:defRPr sz="2000">
                <a:solidFill>
                  <a:schemeClr val="tx1"/>
                </a:solidFill>
                <a:latin typeface="Frutiger LT Std 45 Light" charset="0"/>
                <a:ea typeface="MS PGothic" charset="0"/>
                <a:cs typeface="MS PGothic" charset="0"/>
              </a:defRPr>
            </a:lvl2pPr>
            <a:lvl3pPr marL="1143000" indent="-228600" eaLnBrk="0" hangingPunct="0">
              <a:defRPr sz="2000">
                <a:solidFill>
                  <a:schemeClr val="tx1"/>
                </a:solidFill>
                <a:latin typeface="Frutiger LT Std 45 Light" charset="0"/>
                <a:ea typeface="MS PGothic" charset="0"/>
                <a:cs typeface="MS PGothic" charset="0"/>
              </a:defRPr>
            </a:lvl3pPr>
            <a:lvl4pPr marL="1600200" indent="-228600" eaLnBrk="0" hangingPunct="0">
              <a:defRPr sz="2000">
                <a:solidFill>
                  <a:schemeClr val="tx1"/>
                </a:solidFill>
                <a:latin typeface="Frutiger LT Std 45 Light" charset="0"/>
                <a:ea typeface="MS PGothic" charset="0"/>
                <a:cs typeface="MS PGothic" charset="0"/>
              </a:defRPr>
            </a:lvl4pPr>
            <a:lvl5pPr marL="2057400" indent="-228600" eaLnBrk="0" hangingPunct="0">
              <a:defRPr sz="2000">
                <a:solidFill>
                  <a:schemeClr val="tx1"/>
                </a:solidFill>
                <a:latin typeface="Frutiger LT Std 45 Light" charset="0"/>
                <a:ea typeface="MS PGothic" charset="0"/>
                <a:cs typeface="MS PGothic" charset="0"/>
              </a:defRPr>
            </a:lvl5pPr>
            <a:lvl6pPr marL="2514600" indent="-228600" eaLnBrk="0" fontAlgn="base" hangingPunct="0">
              <a:spcBef>
                <a:spcPct val="0"/>
              </a:spcBef>
              <a:spcAft>
                <a:spcPct val="0"/>
              </a:spcAft>
              <a:defRPr sz="2000">
                <a:solidFill>
                  <a:schemeClr val="tx1"/>
                </a:solidFill>
                <a:latin typeface="Frutiger LT Std 45 Light" charset="0"/>
                <a:ea typeface="MS PGothic" charset="0"/>
                <a:cs typeface="MS PGothic" charset="0"/>
              </a:defRPr>
            </a:lvl6pPr>
            <a:lvl7pPr marL="2971800" indent="-228600" eaLnBrk="0" fontAlgn="base" hangingPunct="0">
              <a:spcBef>
                <a:spcPct val="0"/>
              </a:spcBef>
              <a:spcAft>
                <a:spcPct val="0"/>
              </a:spcAft>
              <a:defRPr sz="2000">
                <a:solidFill>
                  <a:schemeClr val="tx1"/>
                </a:solidFill>
                <a:latin typeface="Frutiger LT Std 45 Light" charset="0"/>
                <a:ea typeface="MS PGothic" charset="0"/>
                <a:cs typeface="MS PGothic" charset="0"/>
              </a:defRPr>
            </a:lvl7pPr>
            <a:lvl8pPr marL="3429000" indent="-228600" eaLnBrk="0" fontAlgn="base" hangingPunct="0">
              <a:spcBef>
                <a:spcPct val="0"/>
              </a:spcBef>
              <a:spcAft>
                <a:spcPct val="0"/>
              </a:spcAft>
              <a:defRPr sz="2000">
                <a:solidFill>
                  <a:schemeClr val="tx1"/>
                </a:solidFill>
                <a:latin typeface="Frutiger LT Std 45 Light" charset="0"/>
                <a:ea typeface="MS PGothic" charset="0"/>
                <a:cs typeface="MS PGothic" charset="0"/>
              </a:defRPr>
            </a:lvl8pPr>
            <a:lvl9pPr marL="3886200" indent="-228600" eaLnBrk="0" fontAlgn="base" hangingPunct="0">
              <a:spcBef>
                <a:spcPct val="0"/>
              </a:spcBef>
              <a:spcAft>
                <a:spcPct val="0"/>
              </a:spcAft>
              <a:defRPr sz="2000">
                <a:solidFill>
                  <a:schemeClr val="tx1"/>
                </a:solidFill>
                <a:latin typeface="Frutiger LT Std 45 Light" charset="0"/>
                <a:ea typeface="MS PGothic" charset="0"/>
                <a:cs typeface="MS PGothic" charset="0"/>
              </a:defRPr>
            </a:lvl9pPr>
          </a:lstStyle>
          <a:p>
            <a:pPr eaLnBrk="1" hangingPunct="1"/>
            <a:r>
              <a:rPr lang="de-DE" sz="1200" b="1" dirty="0">
                <a:solidFill>
                  <a:schemeClr val="bg1"/>
                </a:solidFill>
                <a:latin typeface="Arial" charset="0"/>
                <a:cs typeface="Arial" charset="0"/>
              </a:rPr>
              <a:t>CONTACT ME:</a:t>
            </a:r>
            <a:br>
              <a:rPr lang="de-DE" sz="1200" b="1" dirty="0">
                <a:solidFill>
                  <a:schemeClr val="bg1"/>
                </a:solidFill>
                <a:latin typeface="Arial" charset="0"/>
                <a:cs typeface="Arial" charset="0"/>
              </a:rPr>
            </a:br>
            <a:br>
              <a:rPr lang="de-DE" sz="1200" b="1" dirty="0">
                <a:solidFill>
                  <a:schemeClr val="bg1"/>
                </a:solidFill>
                <a:latin typeface="Arial" charset="0"/>
                <a:cs typeface="Arial" charset="0"/>
              </a:rPr>
            </a:br>
            <a:r>
              <a:rPr lang="de-DE" sz="1200" b="1" dirty="0">
                <a:solidFill>
                  <a:schemeClr val="bg1"/>
                </a:solidFill>
                <a:latin typeface="Arial" charset="0"/>
                <a:cs typeface="Arial" charset="0"/>
              </a:rPr>
              <a:t>ANASTASIIA MIROSHNICHENKO</a:t>
            </a:r>
          </a:p>
          <a:p>
            <a:pPr eaLnBrk="1" hangingPunct="1"/>
            <a:r>
              <a:rPr lang="de-DE" sz="1200" dirty="0">
                <a:solidFill>
                  <a:schemeClr val="bg1"/>
                </a:solidFill>
                <a:latin typeface="Arial" charset="0"/>
                <a:cs typeface="Arial" charset="0"/>
              </a:rPr>
              <a:t>WEB XR DEVELOPER</a:t>
            </a:r>
          </a:p>
          <a:p>
            <a:pPr eaLnBrk="1" hangingPunct="1"/>
            <a:r>
              <a:rPr lang="de-DE" sz="1200" dirty="0">
                <a:solidFill>
                  <a:schemeClr val="bg1"/>
                </a:solidFill>
                <a:latin typeface="Arial" charset="0"/>
                <a:cs typeface="Arial" charset="0"/>
                <a:hlinkClick r:id="rId4"/>
              </a:rPr>
              <a:t>a.miroshnichenko@saint-elmos.com</a:t>
            </a:r>
            <a:endParaRPr lang="de-DE" sz="1200" dirty="0">
              <a:solidFill>
                <a:schemeClr val="bg1"/>
              </a:solidFill>
              <a:latin typeface="Arial" charset="0"/>
              <a:cs typeface="Arial" charset="0"/>
            </a:endParaRPr>
          </a:p>
        </p:txBody>
      </p:sp>
      <p:pic>
        <p:nvPicPr>
          <p:cNvPr id="7" name="Picture 6">
            <a:extLst>
              <a:ext uri="{FF2B5EF4-FFF2-40B4-BE49-F238E27FC236}">
                <a16:creationId xmlns:a16="http://schemas.microsoft.com/office/drawing/2014/main" id="{4BF65B75-E5CF-1546-947F-4D231CE33C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5080" y="3408990"/>
            <a:ext cx="177122" cy="144000"/>
          </a:xfrm>
          <a:prstGeom prst="rect">
            <a:avLst/>
          </a:prstGeom>
        </p:spPr>
      </p:pic>
      <p:pic>
        <p:nvPicPr>
          <p:cNvPr id="11" name="Picture 10">
            <a:extLst>
              <a:ext uri="{FF2B5EF4-FFF2-40B4-BE49-F238E27FC236}">
                <a16:creationId xmlns:a16="http://schemas.microsoft.com/office/drawing/2014/main" id="{FF5B1D92-98CF-514C-8F5D-FE2BF83EA6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5323" y="3408990"/>
            <a:ext cx="144000" cy="144000"/>
          </a:xfrm>
          <a:prstGeom prst="rect">
            <a:avLst/>
          </a:prstGeom>
        </p:spPr>
      </p:pic>
      <p:sp>
        <p:nvSpPr>
          <p:cNvPr id="13" name="TextBox 12">
            <a:extLst>
              <a:ext uri="{FF2B5EF4-FFF2-40B4-BE49-F238E27FC236}">
                <a16:creationId xmlns:a16="http://schemas.microsoft.com/office/drawing/2014/main" id="{15B4F73C-97B4-DA43-ACBC-09A32FDDB941}"/>
              </a:ext>
            </a:extLst>
          </p:cNvPr>
          <p:cNvSpPr txBox="1"/>
          <p:nvPr/>
        </p:nvSpPr>
        <p:spPr>
          <a:xfrm>
            <a:off x="4830436" y="3335071"/>
            <a:ext cx="2141838" cy="276999"/>
          </a:xfrm>
          <a:prstGeom prst="rect">
            <a:avLst/>
          </a:prstGeom>
          <a:noFill/>
        </p:spPr>
        <p:txBody>
          <a:bodyPr wrap="square" rtlCol="0">
            <a:spAutoFit/>
          </a:bodyPr>
          <a:lstStyle/>
          <a:p>
            <a:r>
              <a:rPr lang="de-DE" sz="1200" dirty="0">
                <a:solidFill>
                  <a:schemeClr val="bg1"/>
                </a:solidFill>
              </a:rPr>
              <a:t> @</a:t>
            </a:r>
            <a:r>
              <a:rPr lang="de-DE" sz="1200" dirty="0" err="1">
                <a:solidFill>
                  <a:schemeClr val="bg1"/>
                </a:solidFill>
              </a:rPr>
              <a:t>AnastasiiaaaaM</a:t>
            </a:r>
            <a:endParaRPr lang="de-DE" sz="1200" dirty="0">
              <a:solidFill>
                <a:schemeClr val="bg1"/>
              </a:solidFill>
            </a:endParaRPr>
          </a:p>
        </p:txBody>
      </p:sp>
    </p:spTree>
    <p:extLst>
      <p:ext uri="{BB962C8B-B14F-4D97-AF65-F5344CB8AC3E}">
        <p14:creationId xmlns:p14="http://schemas.microsoft.com/office/powerpoint/2010/main" val="34166911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8B434A4C-3006-0149-9F5B-B0F9A91DFAB9}"/>
              </a:ext>
            </a:extLst>
          </p:cNvPr>
          <p:cNvSpPr/>
          <p:nvPr/>
        </p:nvSpPr>
        <p:spPr>
          <a:xfrm>
            <a:off x="0" y="0"/>
            <a:ext cx="9234535" cy="51435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endParaRPr lang="de-DE" dirty="0"/>
          </a:p>
        </p:txBody>
      </p:sp>
      <p:pic>
        <p:nvPicPr>
          <p:cNvPr id="5" name="Picture 4">
            <a:extLst>
              <a:ext uri="{FF2B5EF4-FFF2-40B4-BE49-F238E27FC236}">
                <a16:creationId xmlns:a16="http://schemas.microsoft.com/office/drawing/2014/main" id="{9527FB02-29F1-8345-8B27-9136DCF99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527" y="1439900"/>
            <a:ext cx="2263698" cy="2263698"/>
          </a:xfrm>
          <a:prstGeom prst="rect">
            <a:avLst/>
          </a:prstGeom>
        </p:spPr>
      </p:pic>
      <p:pic>
        <p:nvPicPr>
          <p:cNvPr id="4" name="Picture 3">
            <a:extLst>
              <a:ext uri="{FF2B5EF4-FFF2-40B4-BE49-F238E27FC236}">
                <a16:creationId xmlns:a16="http://schemas.microsoft.com/office/drawing/2014/main" id="{4F503B3B-9633-CE44-AAF8-C984EAE5A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501" y="1120000"/>
            <a:ext cx="2903499" cy="2903499"/>
          </a:xfrm>
          <a:prstGeom prst="rect">
            <a:avLst/>
          </a:prstGeom>
        </p:spPr>
      </p:pic>
    </p:spTree>
    <p:extLst>
      <p:ext uri="{BB962C8B-B14F-4D97-AF65-F5344CB8AC3E}">
        <p14:creationId xmlns:p14="http://schemas.microsoft.com/office/powerpoint/2010/main" val="484791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0"/>
            <a:ext cx="9356651" cy="514349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p>
        </p:txBody>
      </p:sp>
      <p:pic>
        <p:nvPicPr>
          <p:cNvPr id="2" name="Bild 1"/>
          <p:cNvPicPr>
            <a:picLocks noChangeAspect="1"/>
          </p:cNvPicPr>
          <p:nvPr/>
        </p:nvPicPr>
        <p:blipFill>
          <a:blip r:embed="rId3"/>
          <a:stretch>
            <a:fillRect/>
          </a:stretch>
        </p:blipFill>
        <p:spPr>
          <a:xfrm>
            <a:off x="835185" y="0"/>
            <a:ext cx="7741854" cy="5143500"/>
          </a:xfrm>
          <a:prstGeom prst="rect">
            <a:avLst/>
          </a:prstGeom>
        </p:spPr>
      </p:pic>
      <p:sp>
        <p:nvSpPr>
          <p:cNvPr id="4" name="Rechteck 3"/>
          <p:cNvSpPr/>
          <p:nvPr/>
        </p:nvSpPr>
        <p:spPr>
          <a:xfrm>
            <a:off x="757239" y="3483366"/>
            <a:ext cx="4645741" cy="4531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spAutoFit/>
          </a:bodyPr>
          <a:lstStyle/>
          <a:p>
            <a:r>
              <a:rPr lang="de-DE" sz="2000" b="1" dirty="0">
                <a:solidFill>
                  <a:schemeClr val="tx1"/>
                </a:solidFill>
              </a:rPr>
              <a:t>FIRST VR HEAD MOUNTED DISPLAY</a:t>
            </a:r>
          </a:p>
        </p:txBody>
      </p:sp>
      <p:sp>
        <p:nvSpPr>
          <p:cNvPr id="5" name="Rechteck 4"/>
          <p:cNvSpPr/>
          <p:nvPr/>
        </p:nvSpPr>
        <p:spPr>
          <a:xfrm>
            <a:off x="757238" y="3936549"/>
            <a:ext cx="2345880" cy="36085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spAutoFit/>
          </a:bodyPr>
          <a:lstStyle/>
          <a:p>
            <a:r>
              <a:rPr lang="de-DE" sz="1400" b="1" dirty="0">
                <a:solidFill>
                  <a:schemeClr val="bg1"/>
                </a:solidFill>
              </a:rPr>
              <a:t>IVAN SUTHERLAND, 1968</a:t>
            </a:r>
          </a:p>
        </p:txBody>
      </p:sp>
    </p:spTree>
    <p:extLst>
      <p:ext uri="{BB962C8B-B14F-4D97-AF65-F5344CB8AC3E}">
        <p14:creationId xmlns:p14="http://schemas.microsoft.com/office/powerpoint/2010/main" val="92742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1"/>
            <a:ext cx="9356651" cy="514350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a:p>
        </p:txBody>
      </p:sp>
      <p:pic>
        <p:nvPicPr>
          <p:cNvPr id="4" name="Picture 3">
            <a:extLst>
              <a:ext uri="{FF2B5EF4-FFF2-40B4-BE49-F238E27FC236}">
                <a16:creationId xmlns:a16="http://schemas.microsoft.com/office/drawing/2014/main" id="{81C9D671-C23F-DB48-8994-70CD0EF34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328" y="0"/>
            <a:ext cx="6709344" cy="5143500"/>
          </a:xfrm>
          <a:prstGeom prst="rect">
            <a:avLst/>
          </a:prstGeom>
        </p:spPr>
      </p:pic>
      <p:sp>
        <p:nvSpPr>
          <p:cNvPr id="6" name="Textfeld 5">
            <a:extLst>
              <a:ext uri="{FF2B5EF4-FFF2-40B4-BE49-F238E27FC236}">
                <a16:creationId xmlns:a16="http://schemas.microsoft.com/office/drawing/2014/main" id="{DA5D7EBC-EFA8-C944-BC21-2FE57AFC112E}"/>
              </a:ext>
            </a:extLst>
          </p:cNvPr>
          <p:cNvSpPr txBox="1"/>
          <p:nvPr/>
        </p:nvSpPr>
        <p:spPr>
          <a:xfrm>
            <a:off x="7479762" y="4866501"/>
            <a:ext cx="1664238" cy="215444"/>
          </a:xfrm>
          <a:prstGeom prst="rect">
            <a:avLst/>
          </a:prstGeom>
          <a:noFill/>
        </p:spPr>
        <p:txBody>
          <a:bodyPr wrap="none" rtlCol="0">
            <a:spAutoFit/>
          </a:bodyPr>
          <a:lstStyle/>
          <a:p>
            <a:pPr algn="r"/>
            <a:r>
              <a:rPr lang="de-DE" sz="800" dirty="0">
                <a:solidFill>
                  <a:schemeClr val="bg1"/>
                </a:solidFill>
              </a:rPr>
              <a:t>Source: YouTube, Giulio Di Vico</a:t>
            </a:r>
          </a:p>
        </p:txBody>
      </p:sp>
    </p:spTree>
    <p:extLst>
      <p:ext uri="{BB962C8B-B14F-4D97-AF65-F5344CB8AC3E}">
        <p14:creationId xmlns:p14="http://schemas.microsoft.com/office/powerpoint/2010/main" val="1366794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84238" y="1546558"/>
            <a:ext cx="7375524" cy="2354491"/>
          </a:xfrm>
        </p:spPr>
        <p:txBody>
          <a:bodyPr/>
          <a:lstStyle/>
          <a:p>
            <a:r>
              <a:rPr lang="de-DE" dirty="0"/>
              <a:t>TODAY YOU HOLD THE FUTURE IN YOUR HAND.</a:t>
            </a:r>
            <a:endParaRPr lang="de-DE" sz="3600" dirty="0">
              <a:solidFill>
                <a:schemeClr val="accent1"/>
              </a:solidFill>
            </a:endParaRPr>
          </a:p>
        </p:txBody>
      </p:sp>
    </p:spTree>
    <p:extLst>
      <p:ext uri="{BB962C8B-B14F-4D97-AF65-F5344CB8AC3E}">
        <p14:creationId xmlns:p14="http://schemas.microsoft.com/office/powerpoint/2010/main" val="31557326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aint Elmos 2014">
  <a:themeElements>
    <a:clrScheme name="Saint Elmos 2014">
      <a:dk1>
        <a:sysClr val="windowText" lastClr="000000"/>
      </a:dk1>
      <a:lt1>
        <a:sysClr val="window" lastClr="FFFFFF"/>
      </a:lt1>
      <a:dk2>
        <a:srgbClr val="ACACAC"/>
      </a:dk2>
      <a:lt2>
        <a:srgbClr val="F0F0F0"/>
      </a:lt2>
      <a:accent1>
        <a:srgbClr val="46C8FF"/>
      </a:accent1>
      <a:accent2>
        <a:srgbClr val="AAFA28"/>
      </a:accent2>
      <a:accent3>
        <a:srgbClr val="000000"/>
      </a:accent3>
      <a:accent4>
        <a:srgbClr val="000000"/>
      </a:accent4>
      <a:accent5>
        <a:srgbClr val="000000"/>
      </a:accent5>
      <a:accent6>
        <a:srgbClr val="000000"/>
      </a:accent6>
      <a:hlink>
        <a:srgbClr val="AAFA28"/>
      </a:hlink>
      <a:folHlink>
        <a:srgbClr val="AAFA28"/>
      </a:folHlink>
    </a:clrScheme>
    <a:fontScheme name="Saint Elmos 2014">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tx2"/>
          </a:solidFill>
        </a:ln>
      </a:spPr>
      <a:bodyPr lIns="72000" tIns="72000" rIns="72000" bIns="72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D9A0E6293C67498570ECAB9231C825" ma:contentTypeVersion="2" ma:contentTypeDescription="Create a new document." ma:contentTypeScope="" ma:versionID="00ad3472b077a1d11d236ebfac240e94">
  <xsd:schema xmlns:xsd="http://www.w3.org/2001/XMLSchema" xmlns:xs="http://www.w3.org/2001/XMLSchema" xmlns:p="http://schemas.microsoft.com/office/2006/metadata/properties" xmlns:ns2="c0249c87-2a48-498b-bd5e-fa6ac32635f4" targetNamespace="http://schemas.microsoft.com/office/2006/metadata/properties" ma:root="true" ma:fieldsID="b99e6ec3ebd01126efe948864de785e3" ns2:_="">
    <xsd:import namespace="c0249c87-2a48-498b-bd5e-fa6ac32635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249c87-2a48-498b-bd5e-fa6ac32635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123B89-2967-4DD3-8843-DE29131541DB}">
  <ds:schemaRefs>
    <ds:schemaRef ds:uri="http://www.w3.org/XML/1998/namespace"/>
    <ds:schemaRef ds:uri="http://purl.org/dc/terms/"/>
    <ds:schemaRef ds:uri="http://purl.org/dc/dcmitype/"/>
    <ds:schemaRef ds:uri="c0249c87-2a48-498b-bd5e-fa6ac32635f4"/>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s>
</ds:datastoreItem>
</file>

<file path=customXml/itemProps2.xml><?xml version="1.0" encoding="utf-8"?>
<ds:datastoreItem xmlns:ds="http://schemas.openxmlformats.org/officeDocument/2006/customXml" ds:itemID="{7A7B676B-12EF-4A02-9922-AACA1F8D75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249c87-2a48-498b-bd5e-fa6ac3263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291D93-E4BC-4BCB-A0DA-A4AD9B879F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3942</TotalTime>
  <Words>2475</Words>
  <Application>Microsoft Macintosh PowerPoint</Application>
  <PresentationFormat>On-screen Show (16:9)</PresentationFormat>
  <Paragraphs>484</Paragraphs>
  <Slides>69</Slides>
  <Notes>69</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4" baseType="lpstr">
      <vt:lpstr>Arial</vt:lpstr>
      <vt:lpstr>Calibri</vt:lpstr>
      <vt:lpstr>Wingdings</vt:lpstr>
      <vt:lpstr>Saint Elmos 2014</vt:lpstr>
      <vt:lpstr>think-cell Folie</vt:lpstr>
      <vt:lpstr>OUR NEXT STOP: WEB-AR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 YOU HOLD THE FUTURE IN YOUR HAND.</vt:lpstr>
      <vt:lpstr>PowerPoint Presentation</vt:lpstr>
      <vt:lpstr>where to start? where to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TO GO FROM 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WEB-AR    </vt:lpstr>
      <vt:lpstr>WEB-AR NO APPLICATIONS   </vt:lpstr>
      <vt:lpstr>WEB-AR NO APPLICATIONS FOR ANYONE  </vt:lpstr>
      <vt:lpstr>WEB-AR NO APPLICATIONS FOR ANYONE FRICTIONLESS </vt:lpstr>
      <vt:lpstr>WEB-AR NO APPLICATIONS FOR ANYONE FRICTIONLESS eASY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Alexander Nicolodi</dc:creator>
  <cp:lastModifiedBy>Miroshnichenko, Anastasiia</cp:lastModifiedBy>
  <cp:revision>278</cp:revision>
  <dcterms:created xsi:type="dcterms:W3CDTF">2014-06-26T12:48:49Z</dcterms:created>
  <dcterms:modified xsi:type="dcterms:W3CDTF">2019-05-17T09:45:40Z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0x0101003BD9A0E6293C67498570ECAB9231C825</vt:lpwstr>
  </property>
</Properties>
</file>